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5F5AD5-E5D6-4261-90D0-F392C76D2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422D24-DF7B-4316-801C-6DAA15219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2DB549-A818-46DE-AE9C-FACAFC1A2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809BE4-2BDF-4847-980B-87DB86FD2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DE62C2-42F9-4E7B-8D21-43D169DB88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31F01C-92D3-401B-854B-CFEB1ACDB3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8D36DC-F373-4686-83BE-129CD05C16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307FAA-2691-495B-A03A-CE9BBA397D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27F4C5-0400-4320-832E-E2933C5C3A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A1922-5B5F-4C90-802D-AF5E7F3AB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A203EE-CF28-493B-B30F-F85D86C88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11205322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清华大学远程教育与继续教育介绍-文档资料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清华大学远程教育与继续教育概述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课程设置与教学资源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教师队伍与教学质量</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学生管理与服务</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科研与社会服务</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清华大学远程教育与继续教育概述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起步阶段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清华大学远程教育起始于1984年，通过电视广播技术开展远程教育，为中国广大求学者提供高等教育机会。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探索发展阶段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1995年起，清华大学开始探索基于互联网的远程教育模式，逐渐建立起覆盖全国的远程教育体系。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成熟阶段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进入21世纪，清华大学远程教育逐步完善，形成了以网络教育为主、多种远程教育形式并存的多元化格局。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终身学习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倡导终身学习理念，鼓励学习者不断更新知识、提升自我，以适应快速变化的社会环境。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服务社会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以服务社会为宗旨，通过远程教育形式为广大求学者提供优质的教育资源，促进教育公平。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培养创新人才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清华大学远程教育与继续教育致力于培养具有创新精神和实践能力的高素质人才，以满足社会发展的需求。</a:t>
            </a:r>
          </a:p>
        </p:txBody>
      </p:sp>
      <p:pic>
        <p:nvPicPr>
          <p:cNvPr id="10" name="Picture 10"/>
          <p:cNvPicPr>
            <a:picLocks noChangeAspect="1"/>
          </p:cNvPicPr>
          <p:nvPr/>
        </p:nvPicPr>
        <p:blipFill>
          <a:blip r:embed="rId2"/>
          <a:srcRect l="10917" r="1091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教育理念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借助现代信息技术，实现教师与学习者、学习者之间的实时互动，提高学习效果。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高度互动性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资源共享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灵活多样性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整合校内优质教育资源，通过远程教育平台向全国乃至全球开放，实现资源共享。</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适应不同学习者的需求，提供多种学习模式和课程选择，满足个性化发展需要。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教育特色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课程设置与教学资源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67" r="2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提供与清华大学本校相同的学历教育课程，通过远程教育方式完成学业。</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学历教育课程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针对特定职业或兴趣领域的短期培训课程，不涉及学历认证。</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非学历教育课程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邀请行业专家和学者进行专题讲座，分享最新研究成果和行业动态。</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专题讲座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提供在线实践平台，学生可以通过实际操作掌握技能。</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在线实践课程</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高质量</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学生可以根据自己的时间安排进行学习，不受地域限制。</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灵活性</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互动性</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实用性</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课程内容紧密结合实际需求，注重培养学生的实际操作能力。</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课程内容由清华大学优秀教师团队精心设计，确保教学质量。</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提供在线讨论、作业提交、在线测试等功能，加强师生互动。</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教材与教辅资料</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教材</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提供完整的纸质或电子版教材，供学生学习使用。</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在线资源</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提供在线数据库、数字图书馆等资源，方便学生查阅相关资料。</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教辅资料</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包括课程讲义、习题集、案例分析等，帮助学生深入理解课程内容。</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学习支持</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提供教师在线答疑、学习小组交流等学习支持服务，帮助学生解决学习中遇到的问题。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教师队伍与教学质量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教师队伍构成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教师来源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清华大学远程与继续教育学院的教师主要来自清华大学的各个学科领域，具有丰富的教学经验和深厚的学术背景。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教师专业领域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教师队伍涵盖了工程、理学、医学、人文、社会科学、经济管理等多个学科领域，能够满足不同专业和课程的需求。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教师资质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所有教师都具备相应的教师资格和认证，并且在教学方面接受了专业的培训和指导。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750" r="15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新入职的教师需要接受为期一周的培训，以熟悉远程教育和继续教育的特点和要求，掌握相应的教学方法和技巧。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新教师培训</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定期组织在职教师参加学术研讨会、教学交流会等活动，以提高教师的教学水平和学术素养。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在职教师进修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鼓励和支持教师进行教学研究和改革，探索适合远程教育和继续教育的教学模式和教学方法。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教学研究与改革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教师培训与进修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https://d.book118.com/466112053220010052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2024-09-19T08:53:03.135</cp:lastPrinted>
  <dcterms:created xsi:type="dcterms:W3CDTF">2024-09-19T00:53:03Z</dcterms:created>
  <dcterms:modified xsi:type="dcterms:W3CDTF">2024-09-19T00:53:05Z</dcterms:modified>
</cp:coreProperties>
</file>