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141DF-2AED-4726-B861-8F81D282C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074B64-5D27-40DC-9B43-9A4415ADC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3A1509-2D75-42BD-A476-8C374A00C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4384E7-09B1-4026-8CBA-8D7354C21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A1094D-D8F1-4046-B60B-A124033CB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0AE07E-C0CE-45C8-BF0B-CF5AD484E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24B600-809D-4A26-8C3C-F412CA09F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CDEB98-5ECB-4D2A-A18B-B0FF60886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FB3B7E-D539-4E3E-8573-1D44F6984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D68C0C-62EE-4E6E-9875-9E795B81D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2B9F21-FBC6-4DBE-BD07-08CFBB851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11213504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新年年会致辞发言稿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欢迎与感谢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公司回顾与展望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员工表彰与激励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公司文化与价值观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祝福与期望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欢迎与感谢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表达热烈欢迎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首先，对所有来参加年会的嘉宾表示热烈的欢迎，感谢大家在百忙之中抽出时间参加公司的年度盛会。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2733" r="3273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对来宾的欢迎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肯定员工贡献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其次，对全体员工一年来的辛勤付出表示衷心的感谢。正是因为你们的努力，公司才能取得今天的成绩。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对员工的感谢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感激合作伙伴支持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最后，对一直支持我们的合作伙伴表示由衷的感谢。正是有了你们的鼎力相助，我们才能取得更大的发展。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对合作伙伴的感谢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公司回顾与展望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477" b="244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424" b="542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过去一年的回顾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业绩回顾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在过去的一年里，我们公司在各个业务领域都取得了显著的成就。我们实现了业绩的稳定增长，市场份额也有所扩大。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挑战与机遇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尽管面临全球经济不确定性和市场竞争加剧的挑战，我们仍然抓住机遇，不断创新和优化业务模式，提升客户体验和满意度。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我们重视团队建设，通过培训和激励措施，提升员工的专业技能和工作积极性。这使得我们的团队更具凝聚力和战斗力。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在过去的一年里，我们成功推出了多款新产品，这些产品在市场上获得了广泛的认可和好评。这些创新产品不仅提升了公司的竞争力，也为客户提供了更多选择和价值。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市场拓展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我们不断开拓新市场，扩大业务覆盖范围。通过与合作伙伴的紧密合作，我们在国内外市场都取得了重要的突破和进展。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我们加强了品牌宣传和推广工作，提升了公司的知名度和美誉度。这为公司的长远发展奠定了坚实的基础。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公司的成长与成就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在新的一年里，我们将继续坚持创新驱动的发展战略，不断优化产品和服务，提升客户体验和满意度。同时，我们也将积极探索新的业务领域和商业模式。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我们将进一步扩大市场覆盖范围，提升市场份额。我们将通过加强与合作伙伴的合作、拓展新的销售渠道等方式，实现市场拓展的目标。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市场拓展计划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我们将继续加强团队建设，提升员工的专业技能和工作积极性。我们将提供更多的培训和发展机会，帮助员工实现个人成长和职业发展。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团队发展与培训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新一年的展望与目标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员工表彰与激励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https://d.book118.com/466112135043010100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2024-09-24T04:46:42.467</cp:lastPrinted>
  <dcterms:created xsi:type="dcterms:W3CDTF">2024-09-23T20:46:42Z</dcterms:created>
  <dcterms:modified xsi:type="dcterms:W3CDTF">2024-09-23T20:46:44Z</dcterms:modified>
</cp:coreProperties>
</file>