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7CC91E2-EC25-4DF5-A792-E5987987F7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F46591F-1AE1-4137-A70B-9B14340F33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19219B4-6D2E-4E97-8DA2-B1BF7ED8FB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5472E69-C515-4BC9-943C-2D74C6555C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55A7902-C595-44AE-8DCC-E02959C5E0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F3EE5FF-B54D-42BA-AD1F-98ADB041EE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4ADE22F-879F-4ABE-983E-FF21B0BBFF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348A747-59BE-40D2-B40C-E4CB934650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FF1ADD4-AF87-430D-81BA-FF09243F95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44883AE-3CC0-4F09-89B2-3DF5EF2715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E311F55-2559-4A2F-BE32-C353B4D74B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66112211214010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79738" y="1106319"/>
            <a:ext cx="9999878" cy="210433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护理知识总结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79738" y="4568330"/>
            <a:ext cx="2270150" cy="4949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endParaRPr lang="en-US" sz="2025">
              <a:solidFill>
                <a:schemeClr val="accent3">
                  <a:lumMod val="20000"/>
                  <a:lumOff val="80000"/>
                  <a:alpha val="100000"/>
                </a:schemeClr>
              </a:solidFill>
              <a:latin typeface="Microsoft Yahei"/>
              <a:ea typeface="Microsoft Yahei"/>
              <a:cs typeface="Microsoft Yahei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096000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护理基本概念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护理技能与知识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护理实践与案例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护理伦理与法规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护理教育与培训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37053" y="2092757"/>
            <a:ext cx="6315075" cy="1323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6300" b="1">
                <a:solidFill>
                  <a:schemeClr val="dk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97939" y="3921526"/>
            <a:ext cx="10391775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护理基本概念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792" r="16792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护理关注人的整体健康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护理不仅关注疾病的治疗和预防，更关注人的心理、社会和环境等方面，致力于促进人的整体健康。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护理是一门专业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护理是一门需要专业知识和技能的学科，需要经过系统的学习和实践才能掌握。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护理是医疗保健体系的重要组成部分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护理与医疗、康复、预防等共同构成医疗保健体系，为人们的健康提供全方位的服务。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护理的定义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18874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7642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预防疾病和损伤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575272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通过健康教育和健康促进，帮助人们预防疾病和损伤的发生。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3139895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264136" y="1220082"/>
            <a:ext cx="542436" cy="530244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 flipV="1">
            <a:off x="6220648" y="2346968"/>
            <a:ext cx="0" cy="3305393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4684480" y="3999665"/>
            <a:ext cx="3072335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6589461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638230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促进康复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945860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为疾病或损伤的患者提供专业的护理和康复指导，促进其尽快康复。</a:t>
            </a:r>
          </a:p>
        </p:txBody>
      </p:sp>
      <p:sp>
        <p:nvSpPr>
          <p:cNvPr id="12" name="AutoShape 12"/>
          <p:cNvSpPr/>
          <p:nvPr/>
        </p:nvSpPr>
        <p:spPr>
          <a:xfrm rot="2700000">
            <a:off x="8510482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218874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67642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减轻痛苦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5272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通过专业的护理手段，减轻患者因疾病或损伤带来的痛苦。</a:t>
            </a:r>
          </a:p>
        </p:txBody>
      </p:sp>
      <p:sp>
        <p:nvSpPr>
          <p:cNvPr id="16" name="AutoShape 16"/>
          <p:cNvSpPr/>
          <p:nvPr/>
        </p:nvSpPr>
        <p:spPr>
          <a:xfrm rot="2700000">
            <a:off x="3139895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589461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638230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提高生活质量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945860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通过关注人的整体健康，提高人们的生活质量。</a:t>
            </a:r>
          </a:p>
        </p:txBody>
      </p:sp>
      <p:sp>
        <p:nvSpPr>
          <p:cNvPr id="20" name="AutoShape 20"/>
          <p:cNvSpPr/>
          <p:nvPr/>
        </p:nvSpPr>
        <p:spPr>
          <a:xfrm rot="2700000">
            <a:off x="8510482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2065" y="1195698"/>
            <a:ext cx="492903" cy="492903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3297145" y="4016916"/>
            <a:ext cx="476417" cy="476417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8651974" y="4016916"/>
            <a:ext cx="507934" cy="507934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护理的目的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598" r="16598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7519" r="17519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在医疗机构中为患者提供直接的护理服务，如病房护士、手术室护士等。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临床护理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在社区中为居民提供健康教育和健康促进服务，如社区护士、公共卫生护士等。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社区护理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在家庭环境中为患者提供护理服务，如家庭护士、居家护理等。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家庭护理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个人自主进行健康管理和自我护理，如慢性病患者的自我管理、健康生活习惯的养成等。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自我护理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护理的分类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37053" y="2092757"/>
            <a:ext cx="6315075" cy="1323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6300" b="1">
                <a:solidFill>
                  <a:schemeClr val="dk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97939" y="3921526"/>
            <a:ext cx="10391775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护理技能与知识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20667" r="20667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基础护理技能包括测量生命体征、伤口护理、更换敷料、协助病人进食和排泄等。这些技能是护理人员必须掌握的基本技能，以确保病人得到适当的照顾。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护理人员需要定期接受培训，以保持和提高这些技能。培训内容包括正确的手部卫生、消毒和防护措施，以及如何处理医疗废物等。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基础护理技能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54963" y="1766626"/>
            <a:ext cx="4577476" cy="14386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护理人员需要了解各种疾病的病因、症状、诊断和治疗方式，以便更好地照顾病人。他们还需要了解如何预防疾病和如何向病人提供健康教育和指导。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89593" y="4439331"/>
            <a:ext cx="4519030" cy="14386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护理人员需要不断更新自己的疾病知识，以跟上医学的最新进展。他们还需要了解如何与医生和其他医疗专业人员合作，以确保病人得到最佳的医疗护理。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617602" y="3306002"/>
            <a:ext cx="701468" cy="122998"/>
          </a:xfrm>
          <a:prstGeom prst="rect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 vert="horz" wrap="square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450"/>
              </a:spcBef>
              <a:defRPr/>
            </a:pP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564691" y="3306002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247443" y="3306002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1319071" y="3368040"/>
            <a:ext cx="6434912" cy="0"/>
          </a:xfrm>
          <a:prstGeom prst="line">
            <a:avLst/>
          </a:prstGeom>
          <a:ln w="14288">
            <a:solidFill>
              <a:schemeClr val="accent2">
                <a:lumMod val="60000"/>
                <a:lumOff val="40000"/>
              </a:schemeClr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8" name="AutoShape 8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1585874" y="6029346"/>
            <a:ext cx="6153656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2" name="Picture 12"/>
          <p:cNvPicPr>
            <a:picLocks noChangeAspect="1"/>
          </p:cNvPicPr>
          <p:nvPr/>
        </p:nvPicPr>
        <p:blipFill>
          <a:blip r:embed="rId2">
            <a:alphaModFix amt="70000"/>
          </a:blip>
          <a:srcRect l="21937" r="21937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疾病知识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26000" r="260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护理人员需要了解各种药物的种类、作用机制、用法和副作用，以便正确地给病人用药。他们还需要了解如何处理药物过敏和药物相互作用等问题。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护理人员需要定期接受培训，以保持和提高自己的药物知识。他们还需要了解如何监测病人的用药情况，以确保病人按时按量正确地用药。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药物知识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4385648" y="3298301"/>
            <a:ext cx="7773409" cy="0"/>
          </a:xfrm>
          <a:prstGeom prst="line">
            <a:avLst/>
          </a:prstGeom>
          <a:ln w="14288">
            <a:solidFill>
              <a:schemeClr val="accent2">
                <a:lumMod val="60000"/>
                <a:lumOff val="40000"/>
              </a:schemeClr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3684179" y="3236263"/>
            <a:ext cx="701468" cy="122998"/>
          </a:xfrm>
          <a:prstGeom prst="rect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631268" y="3236263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314020" y="3236263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236382" y="582333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183471" y="582333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866223" y="582333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937851" y="5897569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TextBox 10"/>
          <p:cNvSpPr txBox="1"/>
          <p:nvPr/>
        </p:nvSpPr>
        <p:spPr>
          <a:xfrm>
            <a:off x="3560911" y="1781514"/>
            <a:ext cx="77724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护理人员需要掌握各种急救技能，如心肺复苏、止血、处理突发情况等。他们还需要了解如何使用各种急救设备和药物，以在紧急情况下为病人提供及时的救助。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1183471" y="4329642"/>
            <a:ext cx="78105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人员需要定期接受培训，以保持和提高自己的急救技能。他们还需要了解如何评估病人的状况，并根据情况采取适当的急救措施。此外，他们还需要了解如何与急救人员和其他医疗专业人员合作，以确保病人得到最佳的急救护理。</a:t>
            </a:r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急救知识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37053" y="2092757"/>
            <a:ext cx="6315075" cy="1323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6300" b="1">
                <a:solidFill>
                  <a:schemeClr val="dk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97939" y="3921526"/>
            <a:ext cx="10391775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护理实践与案例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https://d.book118.com/466112211214010040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53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2024-09-07T09:37:27.269</cp:lastPrinted>
  <dcterms:created xsi:type="dcterms:W3CDTF">2024-09-07T01:37:27Z</dcterms:created>
  <dcterms:modified xsi:type="dcterms:W3CDTF">2024-09-07T01:37:29Z</dcterms:modified>
</cp:coreProperties>
</file>