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73B6CC-2B85-4A3B-815D-BD872131D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FE7B93-39B4-4051-BEEE-69809A5AC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6D6E22-3309-401A-B154-3DC758CEF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EADB2B-EA88-423C-B28D-4F6DAD4D3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F3B68D-18E5-4D56-9557-73E0B52C9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2BF55C-4FFC-40F8-BD3B-03C031184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5C5F27-8CB0-40D2-82FE-5CE7B279F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80F4FD-B3B8-4B8E-A6BB-3C346624B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3EFC88-BE21-4403-BDD0-6A088F87C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42A683-035F-4EFA-85C3-4DE71A8ED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8473E-10AB-4770-9809-4C02A63FC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11311505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位点特异性重组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位点特异性重组概述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位点特异性重组的种类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位点特异性重组的应用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位点特异性重组的挑战与前景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位点特异性重组实验技术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位点特异性重组概述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537" r="285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位点特异性重组是一种生物化学过程，涉及DNA特定序列的精确重组。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高度特异性和可控性，只发生在特定的DNA序列位点，且可以通过外部调控实现重组。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919" r="1491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重组酶识别并特异结合到DNA上的重组位点。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识别阶段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重组酶在特定位点切开DNA，产生单链缺口。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切割阶段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单链缺口处的DNA序列进行互换。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交换阶段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DNA缺口被修复，形成新的重组位点。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修复阶段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重组机制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包括酪蛋白激酶、逆转录酶、DNA聚合酶等。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催化DNA的断裂、交换和修复等反应，实现位点特异性重组。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在基因工程、基因治疗、基因组编辑等领域有广泛应用。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重组酶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位点特异性重组的种类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整合型重组是指DNA片段从一个位置移动到另一个位置，与目标DNA整合为一体的重组方式。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在整合型重组中，DNA片段的移动通常涉及重组酶的作用，将DNA片段从原位置切割并整合到新位置。这种重组方式在基因治疗和基因组编辑等领域有广泛应用。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整合型重组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2865" b="2865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转座型重组是指DNA片段在基因组内从一个位置转移到另一个位置，并在新位置继续复制的重组方式。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转座型重组涉及转座子的移动，转座子是一种可移动的DNA片段，能够在基因组内复制和移动。转座型重组在生物进化、基因组多样性和疾病发生等方面具有重要作用。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转座型重组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转导型重组是指病毒DNA与宿主细胞基因组之间发生的重组方式。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在转导型重组中，病毒DNA插入到宿主细胞基因组中，导致基因的插入突变或基因组的重排。这种重组方式在病毒的传播和进化中发挥重要作用，也是导致人类疾病的重要原因之一。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转导型重组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转座子型重组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转座子型重组是指转座子在基因组内自主复制和移动引发的DNA序列重排的重组方式。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转座子型重组涉及转座子的复制和移动，导致DNA序列的重排和基因组的变异。这种重组方式在生物进化、基因组多样性和疾病发生等方面具有重要作用。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位点特异性重组的应用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https://d.book118.com/466113115055010044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2024-09-12T15:55:30.242</cp:lastPrinted>
  <dcterms:created xsi:type="dcterms:W3CDTF">2024-09-12T07:55:30Z</dcterms:created>
  <dcterms:modified xsi:type="dcterms:W3CDTF">2024-09-12T07:55:32Z</dcterms:modified>
</cp:coreProperties>
</file>