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ED3C6A7-C2A2-43AD-A264-E1D92FD7642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7436A8F-45E5-4528-8BD9-ED8B1D96DC1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B8156C4-A741-41A6-AF38-2CD5E996368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F3AE1E9-3C8B-4BBC-9AB9-AD73D9C393D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94FE32C-C4FF-43D3-8288-74CA5231595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662CBD6-AD67-490C-AFE8-55278A05AAE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58152B5-F9C6-4E5E-A71D-BFC9A4053A0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6C99F96-E2E0-4325-9859-78D9BA26409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8811BBE-49B9-4D84-B3D4-A7D706C78D0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626A3D8-3096-4448-9136-EB571402842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7CCA27F-D67A-46C8-AA82-1F123E5022E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2/3/2024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2/3/2024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2/3/2024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2/3/2024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2/3/2024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2/3/2024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2/3/2024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2/3/2024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66113203211010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902208" y="1560576"/>
            <a:ext cx="6682348"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4">
                    <a:alpha val="100000"/>
                  </a:schemeClr>
                </a:solidFill>
                <a:latin typeface="Microsoft Yahei"/>
                <a:ea typeface="Microsoft Yahei"/>
                <a:cs typeface="Microsoft Yahei"/>
              </a:rPr>
              <a:t>脉冲伽马辐射测量闪烁探测器性能数及测试应情况简介</a:t>
            </a:r>
          </a:p>
        </p:txBody>
      </p:sp>
      <p:sp>
        <p:nvSpPr>
          <p:cNvPr id="3" name="TextBox 3"/>
          <p:cNvSpPr txBox="1"/>
          <p:nvPr/>
        </p:nvSpPr>
        <p:spPr>
          <a:xfrm>
            <a:off x="902208" y="4206240"/>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4">
                    <a:alpha val="100000"/>
                  </a:schemeClr>
                </a:solidFill>
                <a:latin typeface="Microsoft Yahei"/>
                <a:ea typeface="Microsoft Yahei"/>
                <a:cs typeface="Microsoft Yahei"/>
              </a:rPr>
              <a:t>汇报人：AA</a:t>
            </a:r>
          </a:p>
        </p:txBody>
      </p:sp>
      <p:sp>
        <p:nvSpPr>
          <p:cNvPr id="4" name="TextBox 4"/>
          <p:cNvSpPr txBox="1"/>
          <p:nvPr/>
        </p:nvSpPr>
        <p:spPr>
          <a:xfrm>
            <a:off x="902208" y="4693920"/>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4">
                    <a:alpha val="100000"/>
                  </a:schemeClr>
                </a:solidFill>
                <a:latin typeface="Microsoft Yahei"/>
                <a:ea typeface="Microsoft Yahei"/>
                <a:cs typeface="Microsoft Yahei"/>
              </a:rPr>
              <a:t>2024-01-18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脉冲伽马辐射测量概述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闪烁探测器基本原理与结构</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闪烁探测器性能参数及评价标准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实验方法与测试条件设置</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实验结果展示与讨论</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01</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脉冲伽马辐射测量概述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t="16667" b="16667"/>
          <a:stretch>
            <a:fillRect/>
          </a:stretch>
        </p:blipFill>
        <p:spPr>
          <a:xfrm>
            <a:off x="939482" y="1415327"/>
            <a:ext cx="4843295" cy="4843296"/>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脉冲伽马辐射是指具有短暂时间特性和高能光子组成的电磁辐射，通常在核物理、医学、材料科学等领域中产生和应用。</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脉冲伽马辐射定义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脉冲伽马辐射具有极高的光子能量、短暂的脉冲持续时间和较高的辐射强度。它能够穿透物质并在其中产生各种相互作用，如光电效应、康普顿散射和电子对产生等。</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脉冲伽马辐射特性</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脉冲伽马辐射定义与特性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3" name="Picture 3"/>
          <p:cNvPicPr>
            <a:picLocks noChangeAspect="1"/>
          </p:cNvPicPr>
          <p:nvPr/>
        </p:nvPicPr>
        <p:blipFill>
          <a:blip r:embed="rId2">
            <a:alphaModFix amt="70000"/>
          </a:blip>
          <a:srcRect l="25006" r="25006"/>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闪烁探测器原理</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闪烁探测器利用闪烁晶体将入射的伽马光子转化为可见光光子，并通过光电转换器件将光信号转换为电信号进行测量。它具有高灵敏度、快速响应和较好的能量分辨率等优点。</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闪烁探测器类型</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常见的闪烁探测器包括碘化钠（NaI）晶体、锗酸铋（BGO）晶体、硅酸钇镥（LYSO）晶体等。不同类型的闪烁晶体具有不同的特性，如发光效率、衰减时间、能量分辨率等。</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闪烁探测器应用</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闪烁探测器广泛应用于核物理实验、医学影像、环境监测、安全检查等领域。在脉冲伽马辐射测量中，闪烁探测器可用于测量伽马射线的能量、时间特性和空间分布等。</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闪烁探测器在脉冲伽马辐射测量中应用</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706316"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575049"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TextBox 4"/>
          <p:cNvSpPr txBox="1"/>
          <p:nvPr/>
        </p:nvSpPr>
        <p:spPr>
          <a:xfrm>
            <a:off x="938004"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国内在脉冲伽马辐射测量和闪烁探测器研究方面取得了一定进展，如研制出高性能的闪烁晶体和光电转换器件，开展了相关的实验研究和应用研究。</a:t>
            </a:r>
          </a:p>
        </p:txBody>
      </p:sp>
      <p:sp>
        <p:nvSpPr>
          <p:cNvPr id="5" name="AutoShape 5"/>
          <p:cNvSpPr/>
          <p:nvPr/>
        </p:nvSpPr>
        <p:spPr>
          <a:xfrm>
            <a:off x="4447354"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4316087"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TextBox 7"/>
          <p:cNvSpPr txBox="1"/>
          <p:nvPr/>
        </p:nvSpPr>
        <p:spPr>
          <a:xfrm>
            <a:off x="4679042"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国外在脉冲伽马辐射测量和闪烁探测器研究领域具有较高的研究水平和丰富的经验积累，不断推动着相关技术的发展和创新。</a:t>
            </a:r>
          </a:p>
        </p:txBody>
      </p:sp>
      <p:sp>
        <p:nvSpPr>
          <p:cNvPr id="8" name="AutoShape 8"/>
          <p:cNvSpPr/>
          <p:nvPr/>
        </p:nvSpPr>
        <p:spPr>
          <a:xfrm>
            <a:off x="8188393"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8057126"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TextBox 10"/>
          <p:cNvSpPr txBox="1"/>
          <p:nvPr/>
        </p:nvSpPr>
        <p:spPr>
          <a:xfrm>
            <a:off x="8517616"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未来，随着科学技术的不断进步和应用需求的不断提高，脉冲伽马辐射测量和闪烁探测器研究将朝着更高灵敏度、更快响应速度、更好能量分辨率和更广泛应用领域等方向发展。同时，新型闪烁晶体和光电转换器件的研制以及先进信号处理技术的应用也将成为重要的发展趋势。</a:t>
            </a:r>
          </a:p>
        </p:txBody>
      </p:sp>
      <p:sp>
        <p:nvSpPr>
          <p:cNvPr id="11" name="TextBox 11"/>
          <p:cNvSpPr txBox="1"/>
          <p:nvPr/>
        </p:nvSpPr>
        <p:spPr>
          <a:xfrm>
            <a:off x="938004"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国内研究现状</a:t>
            </a:r>
          </a:p>
        </p:txBody>
      </p:sp>
      <p:sp>
        <p:nvSpPr>
          <p:cNvPr id="12" name="TextBox 12"/>
          <p:cNvSpPr txBox="1"/>
          <p:nvPr/>
        </p:nvSpPr>
        <p:spPr>
          <a:xfrm>
            <a:off x="4693027"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国外研究现状</a:t>
            </a:r>
          </a:p>
        </p:txBody>
      </p:sp>
      <p:sp>
        <p:nvSpPr>
          <p:cNvPr id="13" name="TextBox 13"/>
          <p:cNvSpPr txBox="1"/>
          <p:nvPr/>
        </p:nvSpPr>
        <p:spPr>
          <a:xfrm>
            <a:off x="8508764"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发展趋势</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国内外研究现状及发展趋势</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02</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闪烁探测器基本原理与结构</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闪烁体材料及发光机制</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闪烁体材料</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常用的闪烁体材料包括无机晶体、有机晶体和塑料闪烁体等，它们能够将高能粒子或射线的能量转化为可见光。</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发光机制</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闪烁体材料在高能粒子或射线的作用下，通过激发和退激过程产生可见光。不同的闪烁体材料具有不同的发光机制和发光效率。</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常用的光电转换器件包括光电倍增管、硅光电二极管和雪崩光电二极管等，它们能够将闪烁体发出的可见光转换为电信号。</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光电转换器件</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光电转换器件需要具有高灵敏度、低噪声、快速响应和良好的线性范围等性能，以确保准确测量脉冲伽马辐射。</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性能要求</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光电转换器件选择与性能要求</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探测器结构</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闪烁探测器的结构通常包括闪烁体、光电转换器件、前置放大器和信号处理电路等部分。</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结构优化</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为了提高探测器的性能，需要对结构进行优化设计，如改善光收集效率、降低背景噪声、提高信噪比等。同时，还需要考虑探测器的稳定性、可靠性和易用性等因素。</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t="5667" b="5667"/>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探测器结构设计与优化</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03</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闪烁探测器性能参数及评价标准</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能量分辨率</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描述探测器对不同能量伽马射线的分辨能力，常用全能峰半高宽与全能峰位置的比值表示。</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探测效率</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衡量探测器对入射伽马射线的探测能力，与探测器的尺寸、材料、结构等因素有关。</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关系研究</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通过改变探测器的结构、材料或尺寸，研究能量分辨率与探测效率的变化规律，以优化探测器设计。</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能量分辨率与探测效率关系研究</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时间响应</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描述探测器对入射伽马射线响应的快慢，包括上升时间和下降时间两个参数。</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影响因素</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时间响应特性受探测器材料、结构、电子学系统等因素的影响。</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优化措施</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通过改进探测器材料、优化电子学系统等方式，提高探测器的时间响应特性。</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时间响应特性分析</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https://d.book118.com/466113203211010044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70</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2024-09-13T07:04:26.708</cp:lastPrinted>
  <dcterms:created xsi:type="dcterms:W3CDTF">2024-09-12T23:04:26Z</dcterms:created>
  <dcterms:modified xsi:type="dcterms:W3CDTF">2024-09-12T23:04:28Z</dcterms:modified>
</cp:coreProperties>
</file>