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95DFF9-FED3-4780-AB69-46C16055C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AA510C-2A54-49F9-BDA9-7DDC1B4E9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44C3FD-DC0E-4573-BB48-945223DF1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262CC9-8DF1-4DFF-8BCF-DA838ADA93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238EA0-11FD-4829-9CF0-DB0C0C4731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B679E4-F432-49A6-8BB2-3467A0F02F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A50056-21DB-4EFF-86F4-50C411AFE3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37A13A-AFEC-4174-A3C8-52F849A291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EDAA63-4C20-4EC7-AA1C-083D4EAC2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97107C-EDA2-44B5-8458-B7441F6ACA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26BCC5-0EC0-4478-8B8E-CB155379B1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11422023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令你心动的服装创业计划书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品牌建设与营销推广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生产与供应链管理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财务规划与风险管理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团队组建与运营管理</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随着消费升级和人们审美水平的提高，时尚产业在全球范围内蓬勃发展，为服装创业提供了广阔的市场空间。</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时尚产业蓬勃发展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消费者对于服装的个性化需求不断增长，他们追求独特、有品味的服装，这为服装创业者提供了更多的机会。</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个性化需求日益增长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我们希望通过创业实现自己的梦想，将个人对时尚的独特见解和创意转化为具有市场价值的商品，同时为社会创造更多的就业机会和财富。</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实现自我价值的追求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创业背景与动机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5234" b="1523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随着经济的发展和人们生活水平的提高，服装消费市场不断扩大，为服装创业者提供了更多的机遇。同时，互联网和社交媒体的普及也为服装品牌的推广和销售提供了新的渠道。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市场机遇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服装市场竞争激烈，品牌众多，消费者需求多样化。此外，时尚潮流的快速变化也给服装创业者带来了挑战。为了在市场中脱颖而出，我们需要不断创新、提高产品质量和设计水平。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市场机遇与挑战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短期目标</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在创业初期，我们的目标是打造出具有独特风格和品味的服装品牌，吸引一定数量的忠实客户，并在市场上建立一定的知名度。</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中期目标</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在品牌逐渐成熟后，我们将进一步扩大市场份额，提高品牌影响力，同时拓展产品线，满足更多消费者的需求。</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长期目标</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我们的愿景是成为国际知名的服装品牌，引领时尚潮流，为全球消费者提供优质的服装产品和服务。在实现商业价值的同时，我们也希望为社会创造更多的价值，推动时尚产业的可持续发展。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创业目标与愿景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市场分析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年轻时尚群体</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以90后和00后为主要目标群体，关注时尚潮流，追求个性化。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中高端市场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注重品质和设计感，愿意为高品质服装支付更高价格。</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特定领域市场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如运动、商务、休闲等，针对不同领域提供专业化服装。</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舒适性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消费者越来越注重服装的舒适性和透气性，对材质和工艺有更高要求。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个性化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消费者希望通过服装展现自己的个性和独特品味，定制化和个性化设计受到欢迎。</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环保理念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随着环保意识的提高，消费者更加关注服装的环保性和可持续性。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消费者需求洞察</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具有品牌优势和市场份额，但价格较高，且设计风格相对固定。</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国际知名品牌</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在本土市场具有较高知名度和市场份额，但创新能力和国际化程度有待提高。</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国内知名品牌</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注重创新和个性化设计，但品牌知名度和市场份额相对较低。</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新兴品牌</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随着科技的进步，智能服装将逐渐普及，如智能穿戴、智能纤维等。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绿色环保</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跨界合作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环保理念将更深入地影响服装行业，推动绿色材料和环保工艺的发展。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服装品牌将与其他领域进行跨界合作，如艺术、科技、文化等，创造更多元化的产品体验。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市场趋势预测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产品与服务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女装系列</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男装系列</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童装系列</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配饰系列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产品线规划</a:t>
              </a:r>
            </a:p>
          </p:txBody>
        </p:sp>
      </p:grpSp>
      <p:pic>
        <p:nvPicPr>
          <p:cNvPr id="28" name="Picture 28"/>
          <p:cNvPicPr>
            <a:picLocks noChangeAspect="1"/>
          </p:cNvPicPr>
          <p:nvPr/>
        </p:nvPicPr>
        <p:blipFill>
          <a:blip r:embed="rId2"/>
          <a:srcRect l="20766" r="2076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3293" b="1329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包括连衣裙、上衣、裤子、外套等多种女装产品，注重时尚与实用性的结合。</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提供衬衫、T恤、裤子、夹克等男装产品，强调简约与品质。</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专为儿童设计，包括可爱的图案、舒适的面料和安全的制作工艺。</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包括帽子、围巾、手套、包包等，丰富产品线，满足消费者多样化需求。</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时尚前沿</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紧跟国际流行趋势，将最新的时尚元素融入产品设计。</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个性化定制</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提供个性化定制服务，让消费者能够根据自己的喜好和需求定制专属服饰。</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文化融合</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将不同地域、民族的文化元素融入设计，打造具有独特魅力的服装品牌。</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环保理念</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注重环保材料的选择和可持续发展，倡导绿色消费。</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设计理念与风格</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6744" b="1674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638" r="1763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A004F"/>
                </a:solidFill>
                <a:latin typeface="Calibri"/>
                <a:ea typeface="+mn-ea"/>
                <a:cs typeface="+mn-cs"/>
              </a:defRPr>
            </a:lvl1pPr>
            <a:lvl2pPr marL="457200" algn="l" defTabSz="914400" rtl="0" eaLnBrk="1" latinLnBrk="0" hangingPunct="1">
              <a:defRPr sz="1800" kern="1200">
                <a:solidFill>
                  <a:srgbClr val="1A004F"/>
                </a:solidFill>
                <a:latin typeface="Calibri"/>
                <a:ea typeface="+mn-ea"/>
                <a:cs typeface="+mn-cs"/>
              </a:defRPr>
            </a:lvl2pPr>
            <a:lvl3pPr marL="914400" algn="l" defTabSz="914400" rtl="0" eaLnBrk="1" latinLnBrk="0" hangingPunct="1">
              <a:defRPr sz="1800" kern="1200">
                <a:solidFill>
                  <a:srgbClr val="1A004F"/>
                </a:solidFill>
                <a:latin typeface="Calibri"/>
                <a:ea typeface="+mn-ea"/>
                <a:cs typeface="+mn-cs"/>
              </a:defRPr>
            </a:lvl3pPr>
            <a:lvl4pPr marL="1371600" algn="l" defTabSz="914400" rtl="0" eaLnBrk="1" latinLnBrk="0" hangingPunct="1">
              <a:defRPr sz="1800" kern="1200">
                <a:solidFill>
                  <a:srgbClr val="1A004F"/>
                </a:solidFill>
                <a:latin typeface="Calibri"/>
                <a:ea typeface="+mn-ea"/>
                <a:cs typeface="+mn-cs"/>
              </a:defRPr>
            </a:lvl4pPr>
            <a:lvl5pPr marL="1828800" algn="l" defTabSz="914400" rtl="0" eaLnBrk="1" latinLnBrk="0" hangingPunct="1">
              <a:defRPr sz="1800" kern="1200">
                <a:solidFill>
                  <a:srgbClr val="1A004F"/>
                </a:solidFill>
                <a:latin typeface="Calibri"/>
                <a:ea typeface="+mn-ea"/>
                <a:cs typeface="+mn-cs"/>
              </a:defRPr>
            </a:lvl5pPr>
            <a:lvl6pPr marL="2286000" algn="l" defTabSz="914400" rtl="0" eaLnBrk="1" latinLnBrk="0" hangingPunct="1">
              <a:defRPr sz="1800" kern="1200">
                <a:solidFill>
                  <a:srgbClr val="1A004F"/>
                </a:solidFill>
                <a:latin typeface="Calibri"/>
                <a:ea typeface="+mn-ea"/>
                <a:cs typeface="+mn-cs"/>
              </a:defRPr>
            </a:lvl6pPr>
            <a:lvl7pPr marL="2743200" algn="l" defTabSz="914400" rtl="0" eaLnBrk="1" latinLnBrk="0" hangingPunct="1">
              <a:defRPr sz="1800" kern="1200">
                <a:solidFill>
                  <a:srgbClr val="1A004F"/>
                </a:solidFill>
                <a:latin typeface="Calibri"/>
                <a:ea typeface="+mn-ea"/>
                <a:cs typeface="+mn-cs"/>
              </a:defRPr>
            </a:lvl7pPr>
            <a:lvl8pPr marL="3200400" algn="l" defTabSz="914400" rtl="0" eaLnBrk="1" latinLnBrk="0" hangingPunct="1">
              <a:defRPr sz="1800" kern="1200">
                <a:solidFill>
                  <a:srgbClr val="1A004F"/>
                </a:solidFill>
                <a:latin typeface="Calibri"/>
                <a:ea typeface="+mn-ea"/>
                <a:cs typeface="+mn-cs"/>
              </a:defRPr>
            </a:lvl8pPr>
            <a:lvl9pPr marL="3657600" algn="l" defTabSz="914400" rtl="0" eaLnBrk="1" latinLnBrk="0" hangingPunct="1">
              <a:defRPr sz="1800" kern="1200">
                <a:solidFill>
                  <a:srgbClr val="1A00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选用高品质的面料，如纯棉、亚麻、真丝等，确保产品的舒适度和耐用性。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优质面料</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优先选择环保可降解的材料，减少对环境的影响。</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环保材料</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建立严格的品质控制体系，确保每一件产品都符合质量标准。</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严格质检</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与信誉良好的供应商建立长期合作关系，确保原材料的稳定供应和品质保障。</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合作供应商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原材料选择与品质控制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根据消费者的身材特点和需求，提供量身定制服务，打造合身的服装。</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量身定制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提供多种图案和颜色选择，让消费者能够根据自己的喜好定制个性化服装。</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个性化图案</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针对特殊需求，如特殊面料、特殊工艺等，提供定制化解决方案。</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特殊需求满足</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建立高效的定制化生产流程，缩短生产周期，确保快速响应消费者需求。</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快速响应</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定制化服务提供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04</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品牌建设与营销推广</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明确目标受众</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通过市场调研，确定目标受众的年龄、性别、职业、收入等特征，以及他们的消费习惯和需求。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品牌定位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根据目标受众的特征和需求，为品牌制定独特的定位，如时尚、高端、实用等。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品牌形象塑造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通过品牌名称、标志、口号、视觉识别等元素，塑造品牌形象，传达品牌的核心价值和特点。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品牌定位与形象塑造</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https://d.book118.com/466114220230010054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2024-09-22T04:29:38.168</cp:lastPrinted>
  <dcterms:created xsi:type="dcterms:W3CDTF">2024-09-21T20:29:38Z</dcterms:created>
  <dcterms:modified xsi:type="dcterms:W3CDTF">2024-09-21T20:29:40Z</dcterms:modified>
</cp:coreProperties>
</file>