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15153-EDDD-4D8C-9AAB-35A11EFB3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767A9-F4B7-48E0-BFE7-82495EC5A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F04C7-8FE2-4031-8853-D671136B3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835C8-3A42-4D59-BEC6-AE5C767F8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5BCD96-74FC-49A3-848D-B86FBDEAB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F52BE0-4EEB-4977-BE73-C3FDB2A7B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DA619-366B-4A55-8FE9-3BD113022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12DE0-D582-40AA-ABDC-9E8ABDDBE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13383-B69E-4229-BC65-7819408EF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D4759-6869-4BD8-91A8-9F582D1E7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1B66F-2B70-4733-97E7-987B8AEB9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1503213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肇庆企业消防培训课件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企业消防设施与器材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企业日常消防安全管理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火灾应急处理与疏散逃生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企业常见火灾隐患排查整改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企业消防安全宣传教育与培训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4" b="1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根据燃烧物的性质，火灾可分为A、B、C、D、E五类，分别对应固体物质火灾、液体或可熔化的固体物质火灾、气体火灾、金属火灾和带电火灾。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4" r="328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可燃物、助燃物和着火源是构成燃烧的三个基本要素，缺少任何一个要素，燃烧都不能发生或持续。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灭火就是破坏燃烧条件，使燃烧反应终止的过程。根据燃烧三要素，灭火原理可分为冷却、窒息、隔离和化学抑制四种。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常见可燃物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木材、纸张、布料、塑料、橡胶等。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常见助燃物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氧气、氯气等氧化性气体。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常见可燃物与助燃物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https://d.book118.com/466115032134010035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2024-09-05T11:04:31.394</cp:lastPrinted>
  <dcterms:created xsi:type="dcterms:W3CDTF">2024-09-05T03:04:31Z</dcterms:created>
  <dcterms:modified xsi:type="dcterms:W3CDTF">2024-09-05T03:04:33Z</dcterms:modified>
</cp:coreProperties>
</file>