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9F838-9883-46A3-9937-4BD2FFCD7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07FCB-A8D5-4021-AD9B-56B232D8A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E595C-0456-41CC-9648-F456EF64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88970-4867-4645-AE27-5939412C0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9F511-FDF8-4CEF-896C-B4149147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81AFB-6073-4F00-A54B-A0F2E5AD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93289-AD8F-457F-AF33-C73B745D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01FC8-0ADA-40E7-8B07-61D79ECB4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D88C2-D3A3-4211-A1D1-B4C6D509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81953-E0F0-4B45-93A3-0CB00C318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4A95D-ADA2-4F7D-9AAD-BA6FA9985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2111405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《血压测定实验》课件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实验结果分析与解读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实验注意事项与安全防护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实验总结与拓展思考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93" r="231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学习血压测定的基本方法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理解血压测定的原理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培养实验技能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通过实验操作，掌握血压测定的标准操作流程。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深入了解血压测定的生理学基础及测定原理。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提高实验操作能力，培养严谨的科学态度。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血压测定原理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血压是指血液在血管内流动时，对血管壁产生的侧压力。通常所说的血压是指动脉血压。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通过加压阻止局部动脉的搏动，然后逐渐减压，当血液开始通过血管时，测量此时的压力即为收缩压；继续减压，当血管不受压力时，测量此时的压力即为舒张压。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血压测定是诊断高血压的主要手段，对于预防和治疗高血压具有重要意义。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血压水平与心血管疾病风险密切相关，通过血压测定可以评估个体心血管疾病的风险。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在治疗过程中，定期测定血压可以及时了解治疗效果，调整治疗方案。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高血压诊断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心血管疾病风险评估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治疗效果监测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汞柱式血压计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电子血压计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无创自动血压计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血压计类型及特点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采用电子传感器测量血压，操作简便、快速，适用于家庭自测和医疗机构日常监测。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通过充气袖带自动测量血压，具有无创、便捷、可重复性好等优点，广泛应用于临床和科研。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利用汞柱高度变化来测量血压，具有较高的准确性和稳定性，但操作相对复杂，且存在汞污染的风险。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用于充气并压迫动脉，配合血压计使用，分为不同类型和尺寸以适应不同人群。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袖带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计时器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用于听取动脉搏动声音，辅助判断收缩压和舒张压。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用于计时，确保测量过程的准确性和一致性。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测量辅助工具介绍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血压计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袖带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听诊器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计时器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记录本和笔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根据实验需求选择合适的血压计类型。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选择与受试者手臂周长相匹配的袖带。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确保听诊器功能完好，耳件和胸件清洁。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准备可靠的计时工具，如秒表或手机计时器。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用于记录实验数据和结果。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实验方法与步骤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确保受试者在测量前处于安静、放松状态，避免剧烈运动、情绪激动或饮用刺激性饮料。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受试者状态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选择一个安静、舒适、温暖的环境进行测量，避免嘈杂或寒冷环境对测量结果的影响。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测量环境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建议每天在同一时间进行测量，以便更准确地监测血压变化。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受试者准备及注意事项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血压计佩戴与调试方法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血压计选择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选择经过验证的、准确性高的电子血压计或水银血压计。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袖带佩戴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将袖带平整地缠绕在受试者上臂，袖带下缘距离肘窝2-3cm，松紧以能插入一指为宜。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血压计调试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确保血压计电源充足，按照说明书或医生建议进行调试，保证测量准确性。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https://d.book118.com/466121114054010044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2024-09-12T15:40:37.058</cp:lastPrinted>
  <dcterms:created xsi:type="dcterms:W3CDTF">2024-09-12T07:40:37Z</dcterms:created>
  <dcterms:modified xsi:type="dcterms:W3CDTF">2024-09-12T07:40:39Z</dcterms:modified>
</cp:coreProperties>
</file>