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B362F-3395-4F3F-9067-0E1093FF0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BFBE3-ABF5-4070-87F8-8128F6228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CFD90-30EA-48F4-B7D8-5201F528C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3D2DD-534D-4229-816B-5E0101F5A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572BB9-536A-4E87-A133-CF95F9F4D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3A23E5-D602-488B-A54A-9617E3D7A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809471-6305-4972-BAEA-A43DD1A99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58C22-DAEB-432F-B1AF-59779C962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C1649-CD43-4721-9370-2E2686F68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A5E63-D823-4D7A-A81F-26C714317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6D88E-B2C8-4281-B3F7-5F4E3E658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12415513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江苏省消防条例》解读\n## 1.江苏省消防条例概述及背景\n### 1.1江苏省消防条例的发展历程\n### 1.2江苏省消防条例的修订背景\n### 1.3江苏省消防条例的重要性和意义\n## 2.江苏省消防条例的主要内容\n### 2.1江苏省消防条例的适用范围和对象\n### 2.2江苏省消防条例的消防安全责任规定\n### 2.3江苏省消防条例的消防安全管理制度\n## 3.江苏省消防条例的消防安全宣传教育\n### 3.1江苏省消防条例的消防安全宣传教育要求\n### 3.2江苏省消防条例的消防安全培训\n### 3.3江苏省消防条例的消防安全宣传\n## 4.江苏省消防条例的火灾预防\n### 4.1江苏省消防条例的火灾预防措施\n### 4.2江苏省消防条例的火灾隐患排查\n### 4.3江苏省消防条例的火灾预防责任\n## 5.江苏省消防条例的火灾扑救与应急救援\n### 5.1江苏省消防条例的火灾扑救要求\n### 5.2江苏省消防条例的应急救援职责\n### 5.3江苏省消防条例的火灾事故调查与处理\n## 6.江苏省消防条例的法律责任\n### 6.1江苏省消防条例的违法行为及法律责任\n### 6.2江苏省消防条例的法律责任追究\n### 6.3江苏省消防条例的法律救济途径\n## 7.江苏省消防条例的实施与监督\n### 7.1江苏省消防条例的实施要求\n### 7.2江苏省消防条例的监督职责\n### 7.3江苏省消防条例的评估与改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《江苏省消防条例》解读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江苏省消防条例概述及背景</a:t>
            </a:r>
            <a:endParaRPr/>
          </a:p>
        </p:txBody>
      </p:sp>
      <p:sp>
        <p:nvSpPr>
          <p:cNvPr id="14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1995年颁布实施</a:t>
                </a:r>
                <a:endParaRPr/>
              </a:p>
            </p:txBody>
          </p:sp>
          <p:sp>
            <p:nvSpPr>
              <p:cNvPr id="28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江苏省第七届人民代表大会常务委员会第十五次会议通过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首次明确江苏省消防工作的基本原则和消防安全责任</a:t>
                </a:r>
                <a:endParaRPr/>
              </a:p>
            </p:txBody>
          </p:sp>
        </p:grpSp>
        <p:grpSp>
          <p:nvGrpSpPr>
            <p:cNvPr id="28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2002年修订</a:t>
                </a:r>
                <a:endParaRPr/>
              </a:p>
            </p:txBody>
          </p:sp>
          <p:sp>
            <p:nvSpPr>
              <p:cNvPr id="2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江苏省第九届人民代表大会常务委员会第三十二次会议通过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适应经济社会发展和消防工作改革需要，进一步完善了消防安全责任、火灾预防、火灾扑救等方面的规定</a:t>
                </a:r>
                <a:endParaRPr/>
              </a:p>
            </p:txBody>
          </p:sp>
        </p:grpSp>
        <p:grpSp>
          <p:nvGrpSpPr>
            <p:cNvPr id="28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2015年修订</a:t>
                </a:r>
                <a:endParaRPr/>
              </a:p>
            </p:txBody>
          </p:sp>
          <p:sp>
            <p:nvSpPr>
              <p:cNvPr id="28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江苏省第十二届人民代表大会常务委员会第十七次会议通过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根据上位法调整和消防工作实践需要，对条例进行了较大幅度的修改和完善</a:t>
                </a:r>
                <a:endParaRPr/>
              </a:p>
            </p:txBody>
          </p: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江苏省消防条例的发展历程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适应上位法变化</a:t>
                </a:r>
                <a:endParaRPr/>
              </a:p>
            </p:txBody>
          </p:sp>
          <p:sp>
            <p:nvSpPr>
              <p:cNvPr id="29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修订后的《中华人民共和国消防法》对消防工作提出了新的要求   -需要对江苏省消防条例进行相应修订，以确保与上位法的一致性</a:t>
                </a:r>
                <a:endParaRPr/>
              </a:p>
            </p:txBody>
          </p:sp>
        </p:grpSp>
        <p:grpSp>
          <p:nvGrpSpPr>
            <p:cNvPr id="30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适应经济社会发展</a:t>
                </a:r>
                <a:endParaRPr/>
              </a:p>
            </p:txBody>
          </p:sp>
          <p:sp>
            <p:nvSpPr>
              <p:cNvPr id="30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随着经济社会的发展，消防工作面临新的挑战和问题   -需要通过修订条例，进一步明确了消防安全责任，加强火灾预防和扑救工作</a:t>
                </a:r>
                <a:endParaRPr/>
              </a:p>
            </p:txBody>
          </p:sp>
        </p:grpSp>
        <p:grpSp>
          <p:nvGrpSpPr>
            <p:cNvPr id="30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适应消防工作改革</a:t>
                </a:r>
                <a:endParaRPr/>
              </a:p>
            </p:txBody>
          </p:sp>
          <p:sp>
            <p:nvSpPr>
              <p:cNvPr id="3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近年来，消防工作改革取得了显著成效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修订条例，将改革成果上升为法律制度，为消防工作提供法治保障</a:t>
                </a:r>
                <a:endParaRPr/>
              </a:p>
            </p:txBody>
          </p:sp>
        </p:grpSp>
      </p:grpSp>
      <p:pic>
        <p:nvPicPr>
          <p:cNvPr id="30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江苏省消防条例的修订背景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明确了消防安全责任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条例明确了政府、部门、单位、个人的消防安全责任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有助于形成全社会共同参与的消防安全工作格局</a:t>
                </a:r>
                <a:endParaRPr/>
              </a:p>
            </p:txBody>
          </p:sp>
          <p:sp>
            <p:nvSpPr>
              <p:cNvPr id="31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加强了火灾预防工作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条例对火灾预防措施、火灾隐患排查等方面作出了明确规定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有助于提高火灾防范能力，减少火灾事故的发生</a:t>
                </a:r>
                <a:endParaRPr/>
              </a:p>
            </p:txBody>
          </p:sp>
          <p:sp>
            <p:nvSpPr>
              <p:cNvPr id="32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规范了火灾扑救和应急救援工作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条例对火灾扑救要求、应急救援职责等方面作出了明确规定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有助于提高火灾扑救和应急救援能力，保护人身和财产安全</a:t>
                </a:r>
                <a:endParaRPr/>
              </a:p>
            </p:txBody>
          </p:sp>
          <p:sp>
            <p:nvSpPr>
              <p:cNvPr id="32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江苏省消防条例的重要性和意义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江苏省消防条例的主要内容</a:t>
            </a:r>
            <a:endParaRPr/>
          </a:p>
        </p:txBody>
      </p:sp>
      <p:sp>
        <p:nvSpPr>
          <p:cNvPr id="3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适用范围</a:t>
                </a:r>
                <a:endParaRPr/>
              </a:p>
            </p:txBody>
          </p:sp>
          <p:sp>
            <p:nvSpPr>
              <p:cNvPr id="3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本省行政区域内的一切消防工作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包括消防安全责任、火灾预防、火灾扑救、应急救援等方面的内容</a:t>
                </a:r>
                <a:endParaRPr/>
              </a:p>
            </p:txBody>
          </p:sp>
          <p:sp>
            <p:nvSpPr>
              <p:cNvPr id="3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适用对象</a:t>
                </a:r>
                <a:endParaRPr/>
              </a:p>
            </p:txBody>
          </p:sp>
          <p:sp>
            <p:nvSpPr>
              <p:cNvPr id="3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政府部门、企事业单位、社会团体和个人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需要遵守条例规定的消防安全责任和义务</a:t>
                </a:r>
                <a:endParaRPr/>
              </a:p>
            </p:txBody>
          </p:sp>
          <p:sp>
            <p:nvSpPr>
              <p:cNvPr id="3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江苏省消防条例的适用范围和对象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江苏省消防条例的消防安全责任规定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51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5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政府职责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加强对消防工作的领导，协调解决消防工作中的重大问题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负责制定和实施消防规划，保障消防投入</a:t>
                </a:r>
                <a:endParaRPr/>
              </a:p>
            </p:txBody>
          </p:sp>
          <p:pic>
            <p:nvPicPr>
              <p:cNvPr id="3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56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5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部门职责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公安机关负责消防监督管理，组织实施火灾扑救和应急救援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其他部门按照各自职责，做好消防安全工作</a:t>
                </a:r>
                <a:endParaRPr/>
              </a:p>
            </p:txBody>
          </p:sp>
          <p:pic>
            <p:nvPicPr>
              <p:cNvPr id="3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61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6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单位职责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建立健全消防安全制度，落实消防安全措施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对本单位人员进行消防安全教育培训</a:t>
                </a:r>
                <a:endParaRPr/>
              </a:p>
            </p:txBody>
          </p:sp>
          <p:pic>
            <p:nvPicPr>
              <p:cNvPr id="3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66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6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遵守消防法律法规，提高消防安全意识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发现火灾隐患，及时报告</a:t>
                </a:r>
                <a:endParaRPr/>
              </a:p>
            </p:txBody>
          </p:sp>
          <p:pic>
            <p:nvPicPr>
              <p:cNvPr id="3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7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7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消防安全责任制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明确了政府、部门、单位、个人的消防安全责任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有助于形成全社会共同参与的消防安全工作格局</a:t>
                </a:r>
                <a:endParaRPr/>
              </a:p>
            </p:txBody>
          </p:sp>
          <p:sp>
            <p:nvSpPr>
              <p:cNvPr id="37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消防安全教育培训制度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规定了消防安全教育培训的内容、方式和对象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有助于提高公众的消防安全意识和自救互救能力</a:t>
                </a:r>
                <a:endParaRPr/>
              </a:p>
            </p:txBody>
          </p:sp>
          <p:sp>
            <p:nvSpPr>
              <p:cNvPr id="38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8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消防安全检查制度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规定了消防安全检查的内容、方式和频次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有助于及时发现火灾隐患，减少火灾事故的发生</a:t>
                </a:r>
                <a:endParaRPr/>
              </a:p>
            </p:txBody>
          </p:sp>
          <p:sp>
            <p:nvSpPr>
              <p:cNvPr id="38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江苏省消防条例的消防安全管理制度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江苏省消防条例的消防安全宣传教育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宣传教育内容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消防安全法律法规、火灾预防知识、火灾扑救和应急救援技能等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提高公众的消防安全意识和自救互救能力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宣传教育方式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利用各类媒体进行宣传，开展消防安全教育培训和演练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提高公众的消防安全意识和自救互救能力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宣传教育对象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政府部门、企事业单位、社会团体和个人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普及消防安全知识，提高全社会消防安全素质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江苏省消防条例的消防安全宣传教育要求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政府部门、企事业单位、社会团体和消防安全重点单位的人员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提高消防安全意识和火灾扑救、应急救援能力</a:t>
                </a:r>
                <a:endParaRPr/>
              </a:p>
            </p:txBody>
          </p:sp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培训对象</a:t>
                </a:r>
                <a:endParaRPr/>
              </a:p>
            </p:txBody>
          </p:sp>
        </p:grpSp>
        <p:grpSp>
          <p:nvGrpSpPr>
            <p:cNvPr id="3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消防安全法律法规、火灾预防知识、火灾扑救和应急救援技能等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提高公众的消防安全意识和自救互救能力</a:t>
                </a:r>
                <a:endParaRPr/>
              </a:p>
            </p:txBody>
          </p:sp>
          <p:sp>
            <p:nvSpPr>
              <p:cNvPr id="3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培训内容</a:t>
                </a:r>
                <a:endParaRPr/>
              </a:p>
            </p:txBody>
          </p:sp>
          <p:sp>
            <p:nvSpPr>
              <p:cNvPr id="3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4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政府部门、企事业单位、社会团体负责组织实施消防安全培训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提高消防安全意识和火灾扑救、应急救援能力</a:t>
                </a:r>
                <a:endParaRPr/>
              </a:p>
            </p:txBody>
          </p:sp>
          <p:sp>
            <p:nvSpPr>
              <p:cNvPr id="4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培训组织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江苏省消防条例的消防安全培训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江苏省消防条例的消防安全宣传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4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宣传内容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消防安全法律法规、火灾预防知识、火灾扑救和应急救援技能等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提高公众的消防安全意识和自救互救能力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宣传方式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利用各类媒体进行宣传，开展消防安全教育培训和演练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提高公众的消防安全意识和自救互救能力</a:t>
                </a:r>
                <a:endParaRPr/>
              </a:p>
            </p:txBody>
          </p:sp>
          <p:pic>
            <p:nvPicPr>
              <p:cNvPr id="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5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宣传对象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政府部门、企事业单位、社会团体和个人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普及消防安全知识，提高全社会消防安全素质</a:t>
                </a:r>
                <a:endParaRPr/>
              </a:p>
            </p:txBody>
          </p:sp>
          <p:pic>
            <p:nvPicPr>
              <p:cNvPr id="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江苏省消防条例的火灾预防</a:t>
            </a:r>
            <a:endParaRPr/>
          </a:p>
        </p:txBody>
      </p:sp>
      <p:sp>
        <p:nvSpPr>
          <p:cNvPr id="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6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7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7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7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政府部门负责制定和实施消防规划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保障消防投入，提高火灾防范能力</a:t>
                </a:r>
                <a:endParaRPr/>
              </a:p>
            </p:txBody>
          </p:sp>
          <p:sp>
            <p:nvSpPr>
              <p:cNvPr id="7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制定消防规划</a:t>
                </a:r>
                <a:endParaRPr/>
              </a:p>
            </p:txBody>
          </p:sp>
        </p:grpSp>
        <p:grpSp>
          <p:nvGrpSpPr>
            <p:cNvPr id="7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7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建立消防安全制度</a:t>
                </a:r>
                <a:endParaRPr/>
              </a:p>
            </p:txBody>
          </p:sp>
          <p:sp>
            <p:nvSpPr>
              <p:cNvPr id="7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企事业单位、社会团体建立健全消防安全制度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落实消防安全措施，防止火灾事故发生</a:t>
                </a:r>
                <a:endParaRPr/>
              </a:p>
            </p:txBody>
          </p:sp>
        </p:grpSp>
        <p:grpSp>
          <p:nvGrpSpPr>
            <p:cNvPr id="7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7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加强消防设施建设</a:t>
                </a:r>
                <a:endParaRPr/>
              </a:p>
            </p:txBody>
          </p:sp>
          <p:sp>
            <p:nvSpPr>
              <p:cNvPr id="7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政府部门、企事业单位、社会团体加强消防设施建设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提高火灾扑救和应急救援能力</a:t>
                </a:r>
                <a:endParaRPr/>
              </a:p>
            </p:txBody>
          </p:sp>
        </p:grpSp>
      </p:grpSp>
      <p:sp>
        <p:nvSpPr>
          <p:cNvPr id="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江苏省消防条例的火灾预防措施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8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8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8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https://d.book118.com/466124155133010051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《江苏省消防条例》解读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2024-09-17T09:37:13.280</cp:lastPrinted>
  <dcterms:created xsi:type="dcterms:W3CDTF">2024-09-17T01:37:13Z</dcterms:created>
  <dcterms:modified xsi:type="dcterms:W3CDTF">2024-09-17T01:37:15Z</dcterms:modified>
</cp:coreProperties>
</file>