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3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8568E2-C973-4E32-B2BF-CB150A942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6773B-4C33-42B5-B5A1-217EC161A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6949D9-CF21-42F4-AE84-1753C606F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EB26F9-7F06-4E4C-952D-46CBF47C2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5053DA-CAFD-4C13-97D2-9D8CB4258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7622C4-53E9-4871-A36B-C77A0708F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AA2071-71E1-4CC1-9514-8BA9A9393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A6D7B5-B29B-4E89-98E6-EDB57B462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D4AB35-493F-4346-93B3-4C1BE1035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D528C-3E63-43F6-B6A7-889C87651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EB1950-F1A7-4BF1-9B8B-212FBDE59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</a:p>
          <a:p>
            <a:pPr marL="719455" marR="0" lvl="2" indent="-276225"/>
            <a:r>
              <a:rPr lang="zh-CN" altLang="en-US"/>
              <a:t>三级</a:t>
            </a:r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</a:p>
          <a:p>
            <a:pPr marL="1256030" marR="0" lvl="4" indent="-262255"/>
            <a:r>
              <a:rPr lang="zh-CN" altLang="en-US"/>
              <a:t>五级</a:t>
            </a:r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18" Type="http://schemas.openxmlformats.org/officeDocument/2006/relationships/tags" Target="../tags/tag204.xml" /><Relationship Id="rId19" Type="http://schemas.openxmlformats.org/officeDocument/2006/relationships/tags" Target="../tags/tag205.xml" /><Relationship Id="rId2" Type="http://schemas.openxmlformats.org/officeDocument/2006/relationships/tags" Target="../tags/tag188.xml" /><Relationship Id="rId20" Type="http://schemas.openxmlformats.org/officeDocument/2006/relationships/tags" Target="../tags/tag206.xml" /><Relationship Id="rId21" Type="http://schemas.openxmlformats.org/officeDocument/2006/relationships/tags" Target="../tags/tag207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130011223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《广告主题策划》PPT课件</a:t>
            </a:r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广告主题策划概述</a:t>
            </a: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广告主题策划的实际应用案例分析</a:t>
            </a: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广告主题策划的未来发展趋势与挑战</a:t>
            </a: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广告主题策划的核心要素</a:t>
            </a: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广告主题策划的方法与技巧</a:t>
            </a: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广告主题策划概述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广告主题策划的定义</a:t>
            </a:r>
          </a:p>
        </p:txBody>
      </p:sp>
      <p:sp>
        <p:nvSpPr>
          <p:cNvPr id="104910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广告主题策划是指在广告活动中，通过对广告主题的策划和设计，使广告内容具有鲜明的主题和独特的创意。</a:t>
            </a:r>
          </a:p>
        </p:txBody>
      </p:sp>
      <p:sp>
        <p:nvSpPr>
          <p:cNvPr id="104910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广告主题策划的目的是为了吸引消费者的注意力，提高广告的传播效果。</a:t>
            </a:r>
          </a:p>
        </p:txBody>
      </p:sp>
      <p:sp>
        <p:nvSpPr>
          <p:cNvPr id="104911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广告主题策划需要结合产品的特点、市场需求、消费者心理等因素进行综合考虑。</a:t>
            </a:r>
          </a:p>
        </p:txBody>
      </p:sp>
      <p:sp>
        <p:nvSpPr>
          <p:cNvPr id="104912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广告主题策划的成功与否，直接影响到广告的效果和品牌的形象。</a:t>
            </a:r>
          </a:p>
        </p:txBody>
      </p:sp>
      <p:sp>
        <p:nvSpPr>
          <p:cNvPr id="104912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广告主题策划的重要性</a:t>
            </a:r>
          </a:p>
        </p:txBody>
      </p:sp>
      <p:sp>
        <p:nvSpPr>
          <p:cNvPr id="104917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7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确定广告目标：明确广告要传达的信息和目的</a:t>
            </a:r>
          </a:p>
        </p:txBody>
      </p:sp>
      <p:sp>
        <p:nvSpPr>
          <p:cNvPr id="104918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吸引目标受众：通过创意和策略吸引目标受众的注意力</a:t>
            </a:r>
          </a:p>
        </p:txBody>
      </p:sp>
      <p:sp>
        <p:nvSpPr>
          <p:cNvPr id="104918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9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提高广告效果：通过主题策划提高广告的传播效果和影响力</a:t>
            </a:r>
          </a:p>
        </p:txBody>
      </p:sp>
      <p:sp>
        <p:nvSpPr>
          <p:cNvPr id="104919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增强品牌认知：通过主题策划增强品牌认知度和美誉度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广告主题策划的流程</a:t>
            </a:r>
          </a:p>
        </p:txBody>
      </p:sp>
      <p:sp>
        <p:nvSpPr>
          <p:cNvPr id="1049246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212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确定目标受众：分析目标受众的需求、兴趣和偏好</a:t>
            </a:r>
          </a:p>
        </p:txBody>
      </p:sp>
      <p:sp>
        <p:nvSpPr>
          <p:cNvPr id="1049250" name="矩形 42"/>
          <p:cNvSpPr/>
          <p:nvPr>
            <p:custDataLst>
              <p:tags r:id="rId4"/>
            </p:custDataLst>
          </p:nvPr>
        </p:nvSpPr>
        <p:spPr>
          <a:xfrm>
            <a:off x="646609" y="2912543"/>
            <a:ext cx="1607418" cy="1138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2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449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363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确定广告目标：明确广告要达到的具体目标，如提高品牌知名度、增加销售额等</a:t>
            </a:r>
          </a:p>
        </p:txBody>
      </p:sp>
      <p:sp>
        <p:nvSpPr>
          <p:cNvPr id="1049256" name="矩形 43"/>
          <p:cNvSpPr/>
          <p:nvPr>
            <p:custDataLst>
              <p:tags r:id="rId7"/>
            </p:custDataLst>
          </p:nvPr>
        </p:nvSpPr>
        <p:spPr>
          <a:xfrm>
            <a:off x="2503572" y="2912543"/>
            <a:ext cx="1607418" cy="1138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775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326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创意构思：根据目标受众和广告目标，构思创意广告主题</a:t>
            </a:r>
          </a:p>
        </p:txBody>
      </p:sp>
      <p:sp>
        <p:nvSpPr>
          <p:cNvPr id="1049262" name="矩形 44"/>
          <p:cNvSpPr/>
          <p:nvPr>
            <p:custDataLst>
              <p:tags r:id="rId10"/>
            </p:custDataLst>
          </p:nvPr>
        </p:nvSpPr>
        <p:spPr>
          <a:xfrm>
            <a:off x="4360535" y="2912543"/>
            <a:ext cx="1607418" cy="1138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738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2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创意执行：将创意构思转化为具体的广告创意，如文案、视觉设计等</a:t>
            </a:r>
          </a:p>
        </p:txBody>
      </p:sp>
      <p:sp>
        <p:nvSpPr>
          <p:cNvPr id="1049268" name="矩形 45"/>
          <p:cNvSpPr/>
          <p:nvPr>
            <p:custDataLst>
              <p:tags r:id="rId13"/>
            </p:custDataLst>
          </p:nvPr>
        </p:nvSpPr>
        <p:spPr>
          <a:xfrm>
            <a:off x="6218135" y="2912543"/>
            <a:ext cx="1607418" cy="1138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0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61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2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8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广告投放：选择合适的媒体和渠道进行广告投放</a:t>
            </a:r>
          </a:p>
        </p:txBody>
      </p:sp>
      <p:sp>
        <p:nvSpPr>
          <p:cNvPr id="1049274" name="矩形 46"/>
          <p:cNvSpPr/>
          <p:nvPr>
            <p:custDataLst>
              <p:tags r:id="rId16"/>
            </p:custDataLst>
          </p:nvPr>
        </p:nvSpPr>
        <p:spPr>
          <a:xfrm>
            <a:off x="8075098" y="2912543"/>
            <a:ext cx="1607418" cy="113830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6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30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8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852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效果评估：对广告投放效果进行评估，如广告点击率、转化率等，并根据评估结果进行优化调整。</a:t>
            </a:r>
          </a:p>
        </p:txBody>
      </p:sp>
      <p:sp>
        <p:nvSpPr>
          <p:cNvPr id="1049280" name="矩形 47"/>
          <p:cNvSpPr/>
          <p:nvPr>
            <p:custDataLst>
              <p:tags r:id="rId19"/>
            </p:custDataLst>
          </p:nvPr>
        </p:nvSpPr>
        <p:spPr>
          <a:xfrm>
            <a:off x="9932698" y="2912543"/>
            <a:ext cx="1607418" cy="113830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</a:p>
        </p:txBody>
      </p:sp>
      <p:sp>
        <p:nvSpPr>
          <p:cNvPr id="104932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广告主题策划的核心要素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2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目标受众</a:t>
            </a:r>
          </a:p>
        </p:txBody>
      </p:sp>
      <p:sp>
        <p:nvSpPr>
          <p:cNvPr id="104942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确定目标受众的年龄、性别、职业、收入等特征</a:t>
            </a:r>
          </a:p>
        </p:txBody>
      </p:sp>
      <p:sp>
        <p:nvSpPr>
          <p:cNvPr id="104943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分析目标受众的需求、兴趣、习惯等</a:t>
            </a:r>
          </a:p>
        </p:txBody>
      </p:sp>
      <p:sp>
        <p:nvSpPr>
          <p:cNvPr id="104943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确定目标受众的媒体接触习惯和偏好</a:t>
            </a:r>
          </a:p>
        </p:txBody>
      </p:sp>
      <p:sp>
        <p:nvSpPr>
          <p:cNvPr id="104944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制定针对目标受众的广告策略和创意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产品或服务特点</a:t>
            </a:r>
          </a:p>
        </p:txBody>
      </p:sp>
      <p:sp>
        <p:nvSpPr>
          <p:cNvPr id="104949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独特性：产品或服务具有独特的特点或优势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实用性：产品或服务具有实用性，能够满足消费者的需求</a:t>
            </a:r>
          </a:p>
        </p:txBody>
      </p:sp>
      <p:sp>
        <p:nvSpPr>
          <p:cNvPr id="104951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价值性：产品或服务具有价值性，能够为消费者带来价值</a:t>
            </a:r>
          </a:p>
        </p:txBody>
      </p:sp>
      <p:sp>
        <p:nvSpPr>
          <p:cNvPr id="10495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创新性：产品或服务具有创新性，能够吸引消费者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7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品牌形象</a:t>
            </a:r>
          </a:p>
        </p:txBody>
      </p:sp>
      <p:sp>
        <p:nvSpPr>
          <p:cNvPr id="104958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58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58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58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58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品牌理念：传达品牌的核心价值观和品牌文化</a:t>
            </a:r>
          </a:p>
        </p:txBody>
      </p:sp>
      <p:sp>
        <p:nvSpPr>
          <p:cNvPr id="104959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品牌定位：明确品牌的市场定位和目标客户群体</a:t>
            </a:r>
          </a:p>
        </p:txBody>
      </p:sp>
      <p:sp>
        <p:nvSpPr>
          <p:cNvPr id="104959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品牌形象：塑造品牌的视觉形象和品牌个性</a:t>
            </a:r>
          </a:p>
        </p:txBody>
      </p:sp>
      <p:sp>
        <p:nvSpPr>
          <p:cNvPr id="104959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品牌传播：通过广告、公关、营销等方式传播品牌形象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4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营销目标</a:t>
            </a:r>
          </a:p>
        </p:txBody>
      </p:sp>
      <p:sp>
        <p:nvSpPr>
          <p:cNvPr id="104964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64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64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64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65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设定广告目标：根据目标受众的需求和偏好，设定广告的具体目标</a:t>
            </a:r>
          </a:p>
        </p:txBody>
      </p:sp>
      <p:sp>
        <p:nvSpPr>
          <p:cNvPr id="104965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明确目标受众：确定广告的目标受众，了解他们的需求和偏好</a:t>
            </a:r>
          </a:p>
        </p:txBody>
      </p:sp>
      <p:sp>
        <p:nvSpPr>
          <p:cNvPr id="104965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制定营销策略：根据广告目标和目标受众，制定相应的营销策略</a:t>
            </a:r>
          </a:p>
        </p:txBody>
      </p:sp>
      <p:sp>
        <p:nvSpPr>
          <p:cNvPr id="104965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评估营销效果：对广告效果进行评估，并根据评估结果调整营销策略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70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</a:p>
        </p:txBody>
      </p:sp>
      <p:sp>
        <p:nvSpPr>
          <p:cNvPr id="104970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广告主题策划的方法与技巧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9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确定广告主题</a:t>
            </a:r>
          </a:p>
        </p:txBody>
      </p:sp>
      <p:sp>
        <p:nvSpPr>
          <p:cNvPr id="104980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0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0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1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创意构思：结合目标受众和市场趋势，进行创意构思</a:t>
            </a:r>
          </a:p>
        </p:txBody>
      </p:sp>
      <p:sp>
        <p:nvSpPr>
          <p:cNvPr id="104981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主题提炼：将创意构思提炼成简洁、明确的广告主题</a:t>
            </a:r>
          </a:p>
        </p:txBody>
      </p:sp>
      <p:sp>
        <p:nvSpPr>
          <p:cNvPr id="104982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明确目标受众：了解目标受众的需求和兴趣</a:t>
            </a:r>
          </a:p>
        </p:txBody>
      </p:sp>
      <p:sp>
        <p:nvSpPr>
          <p:cNvPr id="104982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研究市场趋势：了解市场趋势和竞争对手的策略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https://d.book118.com/466130011223010030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 panose="020b0503020204020204" charset="-122"/>
        <a:ea typeface="微软雅黑" panose="020b0503020204020204" charset="-122"/>
        <a:cs typeface="Arial"/>
      </a:majorFont>
      <a:minorFont>
        <a:latin typeface="微软雅黑" panose="020b0503020204020204" charset="-122"/>
        <a:ea typeface="微软雅黑" panose="020b0503020204020204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Calibri Light</vt:lpstr>
      <vt:lpstr>宋体</vt:lpstr>
      <vt:lpstr>Office Theme</vt:lpstr>
      <vt:lpstr>《广告主题策划》PPT课件</vt:lpstr>
      <vt:lpstr>目录</vt:lpstr>
      <vt:lpstr>单击添加章节标题</vt:lpstr>
      <vt:lpstr>广告主题策划概述</vt:lpstr>
      <vt:lpstr>广告主题策划的定义</vt:lpstr>
      <vt:lpstr>广告主题策划的重要性</vt:lpstr>
      <vt:lpstr>广告主题策划的流程</vt:lpstr>
      <vt:lpstr>广告主题策划的核心要素</vt:lpstr>
      <vt:lpstr>目标受众</vt:lpstr>
      <vt:lpstr>产品或服务特点</vt:lpstr>
      <vt:lpstr>品牌形象</vt:lpstr>
      <vt:lpstr>营销目标</vt:lpstr>
      <vt:lpstr>广告主题策划的方法与技巧</vt:lpstr>
      <vt:lpstr>确定广告主题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2024-08-29T02:44:12.666</cp:lastPrinted>
  <dcterms:created xsi:type="dcterms:W3CDTF">2024-08-28T18:44:12Z</dcterms:created>
  <dcterms:modified xsi:type="dcterms:W3CDTF">2024-08-28T18:44:14Z</dcterms:modified>
</cp:coreProperties>
</file>