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D0EBB-9151-4E77-AA17-C2E9AD24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401F-6A2D-4286-AB4C-2778A346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C3043-472F-4334-ADF7-29871F46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0EB1A-F9E3-4913-AFB8-89E6DFC9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DBCC5-13CA-493F-B018-73FB0FD2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8ABFF-8A95-4BD8-8BCB-36D42E93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BC6B9-91CB-4179-AE6D-645F94A44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A3FBA-BD56-4D72-BC5F-3F49A6228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84AFF-8DCA-4544-965D-F6C9FE87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4D63A-9B92-48B4-8C1C-51D9A489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A7C0F-7D89-464E-BDC9-45EC838B2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35013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尿毒症患者压疮的护理查房PPT课件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尿毒症患者压疮的成因与特点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尿毒症患者压疮的护理措施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压疮是由于身体局部组织长期受压，导致血液循环障碍，局部组织持续缺血、缺氧、营养不良而发生的溃烂和坏死。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长期卧床、缺乏运动、身体虚弱、营养不良、感觉障碍以及外部压力和摩擦等。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压疮的定义与形成原因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根据压疮的严重程度可分为Ⅰ期、Ⅱ期、Ⅲ期、Ⅳ期和不可分期。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皮肤出现红、肿、热、痛，继之出现水疱，最后破溃形成溃疡或坏死。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压疮不仅影响患者的身体健康和生命质量，还会增加医疗费用和护理难度。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定期改变体位、减轻压力、保持皮肤清洁干燥、加强营养摄入等。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尿毒症患者压疮的成因与特点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尿毒症患者由于体内毒素积累，皮肤弹性降低，容易受损。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皮肤弹性降低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尿毒症患者常常伴有营养不良，影响皮肤修复能力。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尿毒症患者的血液循环系统受到影响，可能导致皮肤缺血缺氧，增加压疮风险。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尿毒症患者的生理特点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尿毒症患者压疮的成因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尿毒症患者可能需要长期卧床接受治疗，长时间受压导致血液循环不畅，引发压疮。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皮肤受潮湿、摩擦刺激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尿毒症患者的皮肤容易受到潮湿和摩擦刺激，增加感染和压疮的风险。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营养摄入不足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尿毒症患者营养摄入不足，影响皮肤修复能力，容易发生压疮。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愈合困难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护理难度大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尿毒症患者压疮的特点与护理难点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尿毒症患者的压疮由于皮肤营养不足和血液循环障碍，愈合困难。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尿毒症患者的免疫系统较弱，容易发生感染，压疮处也容易感染。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尿毒症患者的皮肤状况不稳定，需要细致的护理和观察，护理难度较大。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尿毒症患者常常面临较大的心理压力，需要关注其心理状况，减轻焦虑和抑郁情绪。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https://d.book118.com/466135013002010034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2024-09-02T22:25:58.941</cp:lastPrinted>
  <dcterms:created xsi:type="dcterms:W3CDTF">2024-09-02T14:25:58Z</dcterms:created>
  <dcterms:modified xsi:type="dcterms:W3CDTF">2024-09-02T14:26:01Z</dcterms:modified>
</cp:coreProperties>
</file>