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89515C-84B5-499A-935C-5C7E466A9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4FCA2-245F-4876-BBED-14C77D4F8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76E893-D0A1-45AB-84C0-461C3FAFB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C81C6A-C0D0-43E7-A0A9-50B110930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02935F-992C-4FB2-9ADF-725DAEBD4C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050111-AF5F-4FA8-8850-349E52CE52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D8643F-5036-4EDF-A3F0-0ABC92B29A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1A11C-CF70-4618-B462-F46DB1B3D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81E3C-0A10-4DA7-9C9E-D5897185CE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AECF2-47CC-4787-AAF5-F762E57A8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10BA51-49F6-4536-A8E6-7743C89AE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35225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癌症晚期患者的心理护理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癌症晚期患者心理护理的重要性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癌症晚期患者的常见心理问题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癌症晚期患者的心理护理策略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专业护理人员的角色与责任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癌症晚期患者心理护理的挑战与展望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癌症晚期患者心理护理的重要性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542" b="3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癌症晚期患者往往面临巨大的心理压力和恐惧，他们需要被理解和支持。了解患者的心理需求是提供有效心理护理的基础。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患者可能需要的心理支持包括：对疾病的认知、对治疗过程的了解、对疼痛的管理、对死亡的认知等。护理人员应通过与患者的沟通，了解他们的需求和困惑，并提供相应的心理支持。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理解患者的心理需求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222" b="522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减轻患者的心理压力</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癌症晚期患者常常面临严重的心理压力，这可能影响他们的治疗和康复。心理护理的目标之一是帮助患者减轻压力，让他们能够更好地应对疾病。</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减轻心理压力的方法包括：提供安全和舒适的环境、鼓励患者表达情感、提供放松技巧和应对策略、帮助患者建立社会支持网络等。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对于癌症晚期患者，提高生活质量是一个重要的护理目标。心理护理可以通过多种方式帮助患者提高生活质量。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提高生活质量的方法包括：提供疼痛控制和症状管理、促进患者的身体舒适、帮助患者保持社交联系、提供生活指导等。通过这些措施，可以帮助患者更好地应对疾病，提高他们的生活品质。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提高患者的生活质量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癌症晚期患者的常见心理问题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癌症晚期患者常常面临死亡的威胁，产生对未来的恐惧和焦虑情绪。</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患者在面对生命威胁时，常常担心自己的病情恶化、治疗失败、生活无法自理等问题，产生强烈的恐惧和焦虑情绪，影响生活质量。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恐惧和焦虑</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癌症晚期患者可能因治疗无效或病情恶化而产生抑郁和绝望的情绪。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患者在治疗过程中，如果治疗效果不佳或病情恶化，可能会产生无助、失落和绝望的情绪，导致抑郁症状的出现，影响患者的身心健康。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抑郁和绝望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癌症晚期患者可能因身体虚弱、生活不能自理而感到自尊心受损和孤独感。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随着病情的恶化，患者可能会逐渐失去独立生活的能力，需要依赖他人的照顾。这可能导致患者的自尊心受损，感到自己失去了尊严和价值，同时也会产生孤独感，与周围人产生隔阂。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自尊心受损和孤独感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对治疗的抵触和不安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癌症晚期患者可能因为治疗的痛苦和副作用而产生对治疗的抵触和不安情绪。</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治疗癌症晚期的过程往往伴随着许多痛苦和副作用，如恶心、呕吐、疼痛等。这些症状可能导致患者对治疗产生抵触和不安情绪，不愿意继续接受治疗。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癌症晚期患者的心理护理策略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癌症晚期患者常常面临巨大的心理压力，因此提供心理支持至关重要。这包括倾听患者的感受、关心他们的需求，以及给予他们正面的鼓励和肯定。</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心理支持可以帮助患者缓解焦虑、抑郁等负面情绪，增强他们的信心和应对能力，提高生活质量。</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提供心理支持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https://d.book118.com/466135225013010043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2024-09-10T20:15:26.047</cp:lastPrinted>
  <dcterms:created xsi:type="dcterms:W3CDTF">2024-09-10T12:15:26Z</dcterms:created>
  <dcterms:modified xsi:type="dcterms:W3CDTF">2024-09-10T12:15:28Z</dcterms:modified>
</cp:coreProperties>
</file>