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168EE-F61E-4095-9BF8-FC928FFC8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C0F59-DF05-48C4-AE5C-472D56B4A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98A1D-FEB8-4763-A563-098F3854E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7F45D-1A66-489D-8A80-84EB48267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E7CE8C-9429-4D0B-9366-1B8B61A04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AA8080-91CE-4561-81CC-577F6CC9A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5FDD07-32F8-405A-A448-79947005C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7CD7F-5198-4732-A79C-E255ADCA1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34C1A-71B0-4C17-AF67-8C3609F19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CD98C-9AF1-433F-8258-745C4DF94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6A489-E810-4FB6-ACCC-282A138AB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42055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历史必修3人教版课件：西方人文精神的起源及其发展\n## 1.古希腊罗马时期的人文精神起源\n### 1.1古希腊民主政治与人文精神的孕育\n### 1.2古希腊哲学家的思想贡献与人文精神的发展\n### 1.3古罗马法律体系与人文精神的影响\n## 2.中世纪欧洲的人文精神发展\n### 2.1基督教文化与中世纪欧洲的人文精神\n### 2.2中世纪大学的兴起与人文精神的传承\n### 2.3中世纪城市兴起与人文精神的表现\n## 3.文艺复兴时期的人文精神复兴\n### 3.1文艺复兴运动的历史背景与人文精神的影响\n### 3.2文艺复兴时期的文学家与艺术家及其作品\n### 3.3文艺复兴时期的人文精神对后世的影响\n## 4.启蒙运动时期的人文精神发展\n### 4.1启蒙运动的历史背景与人文精神的影响\n### 4.2启蒙运动时期的思想家与哲学家及其思想\n### 4.3启蒙运动时期的人文精神对后世的影响\n## 5.近现代西方人文精神的发展与挑战\n### 5.1近现代西方科技与人文精神的关系\n### 5.2近现代西方民主制度与人文精神的关系\n### 5.3近现代西方人文精神面临的挑战与未来展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高中历史必修3人教版课件：西方人文精神的起源及其发展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古希腊罗马时期的人文精神起源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古希腊民主政治与人文精神的孕育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古希腊民主政治的起源与发展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雅典民主政体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：公元前5世纪，雅典城邦实行民主政体，公民有权参与政治决策，体现了人文精神。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陪审团制度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：雅典民主政体中，公民陪审团负责审理案件，保证了法律公正，体现了人文精神。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民主原则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：古希腊民主政治强调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平等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等原则，为人文精神的发展奠定了基础。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古希腊民主政治与人文精神的关系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古希腊民主政治为人文精神的孕育提供了政治环境。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人文精神反过来推动了古希腊民主政治的发展和完善。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古希腊民主政治对后世的影响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为后世民主政治制度的发展提供了借鉴和启示。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对后世人文精神的发展产生了深远影响。</a:t>
            </a:r>
            <a:endParaRPr/>
          </a:p>
        </p:txBody>
      </p:sp>
      <p:cxnSp>
        <p:nvCxnSpPr>
          <p:cNvPr id="17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古希腊哲学家的思想贡献与人文精神的发展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苏格拉底、柏拉图、亚里士多德的思想贡献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苏格拉底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：提出“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认识你自己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”的观点，强调个人道德修养，为人文精神的发展奠定了基础。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柏拉图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：提出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理想国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的概念，强调理想政治制度和道德规范，为人文精神的发展提供了理论支持。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亚里士多德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：提出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中庸之道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，强调个人品德修养和社会责任，为人文精神的发展做出了贡献。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古希腊哲学家与人文精神的关系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古希腊哲学家的思想为人文精神的发展提供了理论支持。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人文精神反过来推动了古希腊哲学的发展和完善。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古希腊哲学家对后世的影响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为后世哲学思想的发展提供了借鉴和启示。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对后世人文精神的发展产生了深远影响。</a:t>
            </a:r>
            <a:endParaRPr/>
          </a:p>
        </p:txBody>
      </p:sp>
      <p:cxnSp>
        <p:nvCxnSpPr>
          <p:cNvPr id="17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古罗马法律体系的建立与发展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罗马法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：古罗马法律体系的重要组成部分，强调法律公正、平等、自由等原则，体现了人文精神。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罗马法大全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：罗马法的主要汇编，为后世法律体系的发展奠定了基础。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古罗马法律体系与人文精神的关系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古罗马法律体系为人文精神的传播和发展提供了法律保障。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人文精神反过来推动了古罗马法律体系的发展和完善。</a:t>
                </a:r>
                <a:endParaRPr/>
              </a:p>
            </p:txBody>
          </p:sp>
          <p:pic>
            <p:nvPicPr>
              <p:cNvPr id="1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古罗马法律体系对后世的影响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为后世法律体系的发展提供了借鉴和启示。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对后世人文精神的发展产生了深远影响。</a:t>
                </a:r>
                <a:endParaRPr/>
              </a:p>
            </p:txBody>
          </p:sp>
          <p:pic>
            <p:nvPicPr>
              <p:cNvPr id="1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古罗马法律体系与人文精神的影响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中世纪欧洲的人文精神发展</a:t>
            </a:r>
            <a:endParaRPr/>
          </a:p>
        </p:txBody>
      </p:sp>
      <p:sp>
        <p:nvSpPr>
          <p:cNvPr id="20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基督教文化的起源与发展</a:t>
                </a:r>
                <a:endParaRPr/>
              </a:p>
            </p:txBody>
          </p:sp>
          <p:sp>
            <p:nvSpPr>
              <p:cNvPr id="20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基督教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：起源于公元1世纪的犹太教，强调人类平等、尊严和救赎，对中世纪欧洲的人文精神产生了重要影响。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圣经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：基督教的经典著作，包含了丰富的道德、伦理和人文思想，对中世纪欧洲的人文精神产生了深远影响。</a:t>
                </a:r>
                <a:endParaRPr/>
              </a:p>
            </p:txBody>
          </p:sp>
        </p:grpSp>
        <p:grpSp>
          <p:nvGrpSpPr>
            <p:cNvPr id="20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基督教文化与人文精神的关系</a:t>
                </a:r>
                <a:endParaRPr/>
              </a:p>
            </p:txBody>
          </p:sp>
          <p:sp>
            <p:nvSpPr>
              <p:cNvPr id="2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基督教文化为人文精神的发展提供了思想基础。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人文精神反过来推动了基督教文化的发展和完善。</a:t>
                </a:r>
                <a:endParaRPr/>
              </a:p>
            </p:txBody>
          </p:sp>
        </p:grpSp>
        <p:grpSp>
          <p:nvGrpSpPr>
            <p:cNvPr id="21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基督教文化对后世的影响</a:t>
                </a:r>
                <a:endParaRPr/>
              </a:p>
            </p:txBody>
          </p:sp>
          <p:sp>
            <p:nvSpPr>
              <p:cNvPr id="21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为后世文化、艺术、哲学等方面的发展提供了借鉴和启示。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对后世人文精神的发展产生了深远影响。</a:t>
                </a:r>
                <a:endParaRPr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基督教文化与中世纪欧洲的人文精神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中世纪大学的兴起与发展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巴黎大学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：公元12世纪，巴黎大学成为中世纪欧洲的重要学术中心，传承了古希腊罗马的人文精神。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牛津大学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：公元12世纪，牛津大学成为英国的学术中心，传承了古希腊罗马的人文精神。</a:t>
                </a:r>
                <a:endParaRPr/>
              </a:p>
            </p:txBody>
          </p:sp>
          <p:sp>
            <p:nvSpPr>
              <p:cNvPr id="22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中世纪大学与人文精神的关系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中世纪大学为人文精神的传承和发展提供了学术平台。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人文精神反过来推动了中世纪大学的发展和完善。</a:t>
                </a:r>
                <a:endParaRPr/>
              </a:p>
            </p:txBody>
          </p:sp>
          <p:sp>
            <p:nvSpPr>
              <p:cNvPr id="22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中世纪大学对后世的影响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为后世高等教育的发展提供了借鉴和启示。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对后世人文精神的发展产生了深远影响。</a:t>
                </a:r>
                <a:endParaRPr/>
              </a:p>
            </p:txBody>
          </p:sp>
          <p:sp>
            <p:nvSpPr>
              <p:cNvPr id="22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中世纪大学的兴起与人文精神的传承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城市自治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：中世纪城市具有一定的自治权，体现了人文精神。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：中世纪城市文化中，文学、艺术、教育等方面的发展，体现了人文精神。</a:t>
                </a:r>
                <a:endParaRPr/>
              </a:p>
            </p:txBody>
          </p:sp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中世纪城市的兴起与发展</a:t>
                </a:r>
                <a:endParaRPr/>
              </a:p>
            </p:txBody>
          </p:sp>
        </p:grpSp>
        <p:grpSp>
          <p:nvGrpSpPr>
            <p:cNvPr id="23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中世纪城市为人文精神的表现提供了舞台。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人文精神反过来推动了中世纪城市的发展和完善。</a:t>
                </a:r>
                <a:endParaRPr/>
              </a:p>
            </p:txBody>
          </p:sp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中世纪城市与人文精神的关系</a:t>
                </a:r>
                <a:endParaRPr/>
              </a:p>
            </p:txBody>
          </p:sp>
        </p:grpSp>
        <p:grpSp>
          <p:nvGrpSpPr>
            <p:cNvPr id="23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为后世城市化进程提供了借鉴和启示。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对后世人文精神的发展产生了深远影响。</a:t>
                </a:r>
                <a:endParaRPr/>
              </a:p>
            </p:txBody>
          </p:sp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中世纪城市对后世的影响</a:t>
                </a:r>
                <a:endParaRPr/>
              </a:p>
            </p:txBody>
          </p:sp>
        </p:grpSp>
      </p:grpSp>
      <p:pic>
        <p:nvPicPr>
          <p:cNvPr id="24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中世纪城市兴起与人文精神的表现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文艺复兴时期的人文精神复兴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文艺复兴运动的历史背景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黑暗时代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：中世纪欧洲，教会在政治、经济、文化等方面占据主导地位，导致人文精神的发展受到压制。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城市复兴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：14世纪，意大利城市复兴，为文艺复兴运动提供了经济基础和人才储备。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文艺复兴运动与人文精神的关系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文艺复兴运动为人文精神的复兴提供了契机。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人文精神反过来推动了文艺复兴运动的发展和完善。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文艺复兴运动对后世的影响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为后世文化艺术、科学技术等方面的发展提供了借鉴和启示。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对后世人文精神的发展产生了深远影响。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文艺复兴运动的历史背景与人文精神的影响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https://d.book118.com/466142055213010051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高中历史必修3人教版课件：西方人文精神的起源及其发展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2024-09-17T18:19:36.108</cp:lastPrinted>
  <dcterms:created xsi:type="dcterms:W3CDTF">2024-09-17T10:19:36Z</dcterms:created>
  <dcterms:modified xsi:type="dcterms:W3CDTF">2024-09-17T10:19:38Z</dcterms:modified>
</cp:coreProperties>
</file>