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C1CA3-32C0-434C-84C9-7BC87C764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96087-9025-4E78-8880-C99401491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A5106-EFC8-49B1-BEB8-EBA435C97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2C84D-A5E8-43F7-8981-6D6D3409B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A34AEE-949E-4A35-915A-87A9736B9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D93486-B43D-4504-80F6-26E111CF3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CD9587-6D62-422B-B92E-B7AB333BC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99ECC-9C30-4C0D-B344-BD4AFB649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8966E-40F0-4F6A-9A14-938F84F17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FD674-906D-40B0-ABF4-BFD75EC42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EA524-DF74-4AF3-BB7D-135BAD4AA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441040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法律合规事务管理与协调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法律合规事务管理概述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法律合规风险识别与评估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法律合规事务协调机制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法律合规培训与文化建设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法律合规事务管理挑战与对策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随着企业规模的扩大和业务的复杂化，企业面临的法律合规风险日益增加。为了有效应对这些风险，企业需要建立完善的法律合规事务管理体系。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应对法律合规风险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通过加强法律合规事务管理，企业可以规范自身行为，遵守法律法规，维护市场秩序，进而实现可持续发展。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良好的法律合规表现可以提升企业的声誉和形象，增强投资者和消费者的信心，为企业赢得更多的市场机会。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提升企业声誉和形象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介绍企业当前法律合规事务管理的组织架构、人员配置、制度建设等方面的情况。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法律合规事务管理现状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法律合规风险评估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法律合规事务协调措施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对企业面临的法律合规风险进行评估，包括风险识别、分析和评价等方面。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阐述企业在法律合规事务协调方面所采取的措施，如内部沟通、外部合作、信息共享等。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提出企业在法律合规事务管理和协调方面的未来工作计划，包括改进方向、重点任务和时间安排等。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法律合规事务管理概述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法律合规的定义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指企业在经营活动中，遵守国家法律法规、行业规定、商业道德和内部规章制度，防范和控制法律风险，保障企业合法合规经营的过程。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法律合规的重要性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法律合规是企业稳健发展的基石，有助于维护企业声誉、降低法律风险、保障股东和员工权益，同时也有助于提升企业的社会责任感和可持续发展能力。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法律合规的定义与重要性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法律合规事务管理的目标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通过建立完善的法律合规管理体系，确保企业经营活动的合法性和合规性，降低法律风险，保障企业健康稳定发展。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法律合规事务管理的原则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包括全面覆盖、预防为主、权责明确、持续改进等原则，旨在构建全方位、多层次的法律合规风险防范机制。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法律合规事务管理的目标与原则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包括法律合规政策、法律合规组织、法律合规风险管理、法律合规培训与文化建设等方面，形成完整的法律合规管理体系。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法律合规事务管理的框架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包括风险识别、评估、应对和监控等环节，通过持续的风险管理过程，确保企业法律合规风险得到有效控制。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法律合规事务管理的流程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法律合规事务管理的框架与流程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法律合规风险识别与评估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通过设计问卷，收集企业内部员工对法律合规风险的看法和意见，识别潜在风险。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流程图分析法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绘制企业业务流程图，分析流程中可能存在的法律合规风险点。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通过对历史案例的分析，总结归纳出企业可能面临的法律合规风险。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根据风险的性质、影响程度、发生概率等因素，制定统一的风险评估标准。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按照风险识别、分析、评价、处理等步骤，对企业法律合规风险进行全面评估。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定期向企业管理层报告法律合规风险评估结果，包括风险点、影响程度、处理建议等。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建立风险监控机制，对企业法律合规风险进行持续跟踪和监控，确保风险得到有效控制。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风险报告与监控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https://d.book118.com/466144104032010040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2024-09-06T09:57:26.500</cp:lastPrinted>
  <dcterms:created xsi:type="dcterms:W3CDTF">2024-09-06T01:57:26Z</dcterms:created>
  <dcterms:modified xsi:type="dcterms:W3CDTF">2024-09-06T01:57:28Z</dcterms:modified>
</cp:coreProperties>
</file>