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78F21-D719-45D2-8A83-71969C4F2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A19EF-72A5-415F-897A-9CB4498DC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C5EA3-4586-43E2-9020-A974BD9BD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B40DA-2EC3-4720-85FB-20D4B8D1C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5D09AC-0F88-4858-AF42-049C84E7A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869735-9B18-4990-B862-1A1071401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E8270-0B13-4484-A3E7-474ECBFE9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23A6F-E252-4225-BCAA-F3CB77E2B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346EC-0139-4791-B33B-6EB0FCB79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CC6B3-889D-4D96-9D48-C126E0994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D3C6F-811A-4D3F-A0A8-EC29EBB91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50000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我区民营经济上半年工作总结及打算总结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6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上半年民营经济发展情况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民营经济政策实施情况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民营经济创新发展情况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民营经济服务体系建设情况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下半年民营经济发展打算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回顾上半年民营经济发展情况，总结经验教训，为下半年工作提供参考。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当前国内外经济形势复杂多变，民营经济作为我区经济的重要组成部分，对于促进经济增长、增加就业、推动创新等方面具有重要作用。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本次总结的时间范围为上半年，即1月至6月。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包括民营经济的总体情况、主要成绩、存在问题以及下半年工作打算等方面。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上半年民营经济发展情况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636" b="186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总体发展情况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我区民营经济在上半年实现了稳步增长，总体经济增速高于全区平均水平，对区域经济增长的贡献率进一步提升。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民营经济结构持续优化，新兴产业和高技术产业占比提高，传统产业升级改造取得显著成效。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创新驱动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民营企业创新能力不断提升，专利申请和授权数量大幅增加，一批创新型民营企业脱颖而出。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制造业民营企业发展迅速，特别是在高端装备制造、智能制造等领域取得重要突破，产品质量和技术水平显著提升。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服务业民营企业数量增加，业务范围扩大，特别是在现代物流、电子商务等领域表现突出，为区域经济发展提供了有力支撑。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农业民营企业积极投身现代农业建设，推动农业产业化、规模化发展，提高农业生产效益和农民收入水平。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主要行业发展情况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高成长企业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高成长性的民营企业在上半年表现突出，实现了高速增长，成为推动区域经济发展的重要力量。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龙头企业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一批具有行业影响力的民营龙头企业持续壮大，实现了快速发展，对上下游产业的带动作用明显增强。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创新型民营企业在技术创新、模式创新等方面取得显著成果，为区域经济发展注入了新的活力。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875" r="20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重点企业发展情况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民营经济政策实施情况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我区制定了促进民营经济发展的多项政策，包括财政、税收、金融、土地等方面的优惠政策，以及加强企业服务、优化营商环境等方面的措施。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通过政府网站、新闻媒体、社交平台等多种渠道，加强对民营经济政策的宣传和推广，提高政策的知晓率和影响力。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31" r="26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政策制定及宣传情况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各相关部门积极落实政策，为民营企业提供便捷高效的服务，确保政策的有效执行。同时，加强对政策执行情况的监督和检查，确保政策的贯彻落实。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通过对民营企业的调查和数据统计，对政策执行效果进行评估。结果显示，民营企业的数量、规模、效益等方面均有所提升，政策效果初步显现。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政策执行及效果评估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在政策执行过程中，存在部分政策落实不到位、政策宣传不够广泛、政策效应不够明显等问题。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面，由于政策制定和执行涉及多个部门，部门间沟通协调不够顺畅，导致部分政策执行存在困难；另一方面，部分民营企业对政策的认知和理解不够深入，影响了政策的实施效果。针对以上问题，我们将进一步加强政策宣传和培训，提高民营企业的政策认知度和参与度；同时，加强部门间的沟通协调，形成工作合力，确保政策的全面有效执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民营经济创新发展情况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https://d.book118.com/466150000233010054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2024-09-22T06:14:15.738</cp:lastPrinted>
  <dcterms:created xsi:type="dcterms:W3CDTF">2024-09-21T22:14:15Z</dcterms:created>
  <dcterms:modified xsi:type="dcterms:W3CDTF">2024-09-21T22:14:17Z</dcterms:modified>
</cp:coreProperties>
</file>