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4479A9-8F58-4ABF-BA20-C20641779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BE7B0-DD21-4537-A775-A79846957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AB591E-5D24-4F22-930E-2F3FC4A66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E8CFDC-06D4-4F13-A6BD-145A74A29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237FAB-ABC4-41DF-B3D7-093436DA8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A45B73-5E68-4165-A997-AA4BD16CE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0A5AFC-F4F1-43C7-9A3B-2B625D1ED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F1771D-2B24-4718-AF02-D0C045AC7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991A4-5861-42A8-A88D-C52AACDF1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23B67-38BC-4DAC-85D7-9D995680B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297D7F-3674-49FD-BA48-4BFCD4702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15010000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锡焊技术课件\n## 1.锡焊技术的基本原理及应用领域\n### 1.1锡焊技术的工作原理及分类\n### 1.2锡焊技术在电子行业的应用\n### 1.3锡焊技术在航空航天等领域的应用\n## 2.锡焊材料的选择及使用\n### 2.1锡焊材料的种类及特性\n### 2.2锡焊材料的选择原则及方法\n### 2.3锡焊材料的使用及储存注意事项\n## 3.锡焊设备的选择及操作\n### 3.1锡焊设备的种类及特点\n### 3.2锡焊设备的选择原则及方法\n### 3.3锡焊设备的操作方法及注意事项\n## 4.锡焊技术的操作流程及技巧\n### 4.1锡焊技术的操作流程及方法\n### 4.2锡焊技术的技巧及要点\n### 4.3锡焊技术的质量检查及评估\n## 5.锡焊技术的问题及解决方案\n### 5.1锡焊技术常见的问题及原因\n### 5.2锡焊技术的解决方案及预防措施\n### 5.3锡焊技术的持续改进及优化\n## 6.锡焊技术的安全及环保措施\n### 6.1锡焊技术的安全操作及防护措施\n### 6.2锡焊技术的环保措施及处理方法\n### 6.3锡焊技术的可持续发展及创新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锡焊技术课件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锡焊技术的基本原理及应用领域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锡焊技术的工作原理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通过加热熔化锡焊材料，使其与待焊接物体表面润湿，形成金属间化合物，从而实现焊接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锡焊材料在焊接过程中起到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桥梁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作用，连接两个或多个金属部件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锡焊技术的分类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根据焊接方式的不同，可分为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手动锡焊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自动锡焊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根据焊接对象的不同，可分为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表面贴装锡焊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通孔插装锡焊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锡焊技术的工作原理及分类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电子元器件的焊接</a:t>
                </a:r>
                <a:endParaRPr/>
              </a:p>
            </p:txBody>
          </p:sp>
          <p:sp>
            <p:nvSpPr>
              <p:cNvPr id="23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如电阻、电容、电感等电子元件的焊接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锡焊技术可实现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高精度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高可靠性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的焊接</a:t>
                </a:r>
                <a:endParaRPr/>
              </a:p>
            </p:txBody>
          </p:sp>
        </p:grpSp>
        <p:grpSp>
          <p:nvGrpSpPr>
            <p:cNvPr id="23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电路板的焊接</a:t>
                </a:r>
                <a:endParaRPr/>
              </a:p>
            </p:txBody>
          </p:sp>
          <p:sp>
            <p:nvSpPr>
              <p:cNvPr id="24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如PCB板的焊接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锡焊技术可实现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快速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的焊接</a:t>
                </a:r>
                <a:endParaRPr/>
              </a:p>
            </p:txBody>
          </p:sp>
        </p:grpSp>
        <p:grpSp>
          <p:nvGrpSpPr>
            <p:cNvPr id="24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4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电子产品的组装</a:t>
                </a:r>
                <a:endParaRPr/>
              </a:p>
            </p:txBody>
          </p:sp>
          <p:sp>
            <p:nvSpPr>
              <p:cNvPr id="24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如手机、电脑等电子产品的组装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锡焊技术可实现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低成本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的焊接</a:t>
                </a:r>
                <a:endParaRPr/>
              </a:p>
            </p:txBody>
          </p: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锡焊技术在电子行业的应用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航空航天器材的焊接</a:t>
                </a:r>
                <a:endParaRPr/>
              </a:p>
            </p:txBody>
          </p:sp>
          <p:sp>
            <p:nvSpPr>
              <p:cNvPr id="24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如发动机、火箭等航空航天器材的焊接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锡焊技术可实现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高安全性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的焊接</a:t>
                </a:r>
                <a:endParaRPr/>
              </a:p>
            </p:txBody>
          </p:sp>
        </p:grpSp>
        <p:grpSp>
          <p:nvGrpSpPr>
            <p:cNvPr id="25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5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航空航天电子系统的焊接</a:t>
                </a:r>
                <a:endParaRPr/>
              </a:p>
            </p:txBody>
          </p:sp>
          <p:sp>
            <p:nvSpPr>
              <p:cNvPr id="25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如航空电子设备的焊接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锡焊技术可实现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高精度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高可靠性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的焊接</a:t>
                </a:r>
                <a:endParaRPr/>
              </a:p>
            </p:txBody>
          </p:sp>
        </p:grpSp>
        <p:grpSp>
          <p:nvGrpSpPr>
            <p:cNvPr id="25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航空航天器的组装</a:t>
                </a:r>
                <a:endParaRPr/>
              </a:p>
            </p:txBody>
          </p:sp>
          <p:sp>
            <p:nvSpPr>
              <p:cNvPr id="25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如航天器的组装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锡焊技术可实现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低成本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的焊接</a:t>
                </a:r>
                <a:endParaRPr/>
              </a:p>
            </p:txBody>
          </p:sp>
        </p:grpSp>
      </p:grpSp>
      <p:pic>
        <p:nvPicPr>
          <p:cNvPr id="25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锡焊技术在航空航天等领域的应用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锡焊材料的选择及使用</a:t>
            </a:r>
            <a:endParaRPr/>
          </a:p>
        </p:txBody>
      </p:sp>
      <p:sp>
        <p:nvSpPr>
          <p:cNvPr id="26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锡焊材料的种类及特性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6" name="组合 26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7" name="组合 26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锡焊材料的种类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锡铅合金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：常用的锡焊材料，具有良好的焊接性能和较低的熔点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锡银合金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：具有较高的焊接强度和抗腐蚀性能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锡铜合金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：具有良好的导电性能和耐磨性能</a:t>
                </a:r>
                <a:endParaRPr/>
              </a:p>
            </p:txBody>
          </p:sp>
          <p:pic>
            <p:nvPicPr>
              <p:cNvPr id="2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2" name="组合 27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锡焊材料的特性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熔点较低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：易于加热熔化，实现焊接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流动性好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：在焊接过程中能充分润湿待焊接物体表面，形成良好的焊接效果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抗腐蚀性能好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：能保护焊接物体免受氧化和腐蚀</a:t>
                </a:r>
                <a:endParaRPr/>
              </a:p>
            </p:txBody>
          </p:sp>
          <p:pic>
            <p:nvPicPr>
              <p:cNvPr id="27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锡焊材料的选择原则</a:t>
                </a:r>
                <a:endParaRPr/>
              </a:p>
            </p:txBody>
          </p:sp>
          <p:sp>
            <p:nvSpPr>
              <p:cNvPr id="28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根据焊接对象的要求，选择合适的锡焊材料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根据焊接工艺的要求，选择合适的锡焊材料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根据焊接环境的要求，选择合适的锡焊材料</a:t>
                </a:r>
                <a:endParaRPr/>
              </a:p>
            </p:txBody>
          </p:sp>
          <p:sp>
            <p:nvSpPr>
              <p:cNvPr id="28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锡焊材料的选择方法</a:t>
                </a:r>
                <a:endParaRPr/>
              </a:p>
            </p:txBody>
          </p:sp>
          <p:sp>
            <p:nvSpPr>
              <p:cNvPr id="28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分析焊接对象的材质、性能和要求，选择合适的锡焊材料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分析焊接工艺的特点、条件和限制，选择合适的锡焊材料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分析焊接环境的影响、干扰和防护，选择合适的锡焊材料</a:t>
                </a:r>
                <a:endParaRPr/>
              </a:p>
            </p:txBody>
          </p:sp>
          <p:sp>
            <p:nvSpPr>
              <p:cNvPr id="29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锡焊材料的选择原则及方法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锡焊材料的使用及储存注意事项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7" name="组合 29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8" name="组合 29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锡焊材料的使用注意事项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使用前应进行检查，确保无杂质、无氧化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使用时应按照规定的比例和方法进行调配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使用后应及时清理残留物，避免影响下次焊接效果</a:t>
                </a:r>
                <a:endParaRPr/>
              </a:p>
            </p:txBody>
          </p:sp>
          <p:pic>
            <p:nvPicPr>
              <p:cNvPr id="3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3" name="组合 30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锡焊材料的储存注意事项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储存时应避免阳光直射、雨水浸湿和高温环境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储存时应远离火源、易燃易爆物品和强酸强碱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储存时应保持密封，避免空气和水分的侵入</a:t>
                </a:r>
                <a:endParaRPr/>
              </a:p>
            </p:txBody>
          </p:sp>
          <p:pic>
            <p:nvPicPr>
              <p:cNvPr id="3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锡焊设备的选择及操作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锡焊设备的种类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烙铁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：手动锡焊设备，操作简单，适用于小批量、简单焊接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波峰焊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：自动锡焊设备，适用于大批量、复杂焊接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回流焊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：自动锡焊设备，适用于高精度、高可靠性焊接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锡焊设备的特点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操作简便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：易于学习和操作，适用于各种焊接场景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焊接效果好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：能实现高质量的焊接，满足各种焊接要求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生产效率高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：能提高生产效率，降低生产成本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锡焊设备的种类及特点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锡焊设备的选择原则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根据焊接对象的要求，选择合适的锡焊设备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根据焊接工艺的要求，选择合适的锡焊设备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根据焊接环境的要求，选择合适的锡焊设备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锡焊设备的选择方法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分析焊接对象的材质、性能和要求，选择合适的锡焊设备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分析焊接工艺的特点、条件和限制，选择合适的锡焊设备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分析焊接环境的影响、干扰和防护，选择合适的锡焊设备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锡焊设备的选择原则及方法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锡焊设备的操作方法及注意事项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8" name="组合 4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9" name="组合 48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锡焊设备的操作方法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按照设备使用说明书进行操作，确保操作正确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根据焊接对象和工艺要求，调整设备参数，确保焊接效果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在焊接过程中，注意观察焊接情况，及时调整设备状态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4" name="组合 53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锡焊设备的注意事项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使用前应进行检查，确保设备正常无误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使用时应遵守操作规程，避免发生事故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使用后应及时进行维护保养，延长设备使用寿命</a:t>
                </a:r>
                <a:endParaRPr/>
              </a:p>
            </p:txBody>
          </p:sp>
          <p:pic>
            <p:nvPicPr>
              <p:cNvPr id="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https://d.book118.com/466150100003010054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锡焊技术课件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2024-09-20T23:03:34.530</cp:lastPrinted>
  <dcterms:created xsi:type="dcterms:W3CDTF">2024-09-20T15:03:34Z</dcterms:created>
  <dcterms:modified xsi:type="dcterms:W3CDTF">2024-09-20T15:03:36Z</dcterms:modified>
</cp:coreProperties>
</file>