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68C41D-2A7F-40D1-9351-E00B8C7418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1FF690-394D-4FE9-B6CD-77F6D13B5D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B66EE2-15CF-4972-83E4-B16DBE3361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916D45-D9FF-46FE-8ED7-24BB5D53FC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EA535DD-BB44-4FB9-8202-716405EB03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4E0EE52-528D-49F4-95E8-936951D054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B458C90-0B68-4F7B-8CB0-9771761824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071645-7E76-4A9B-8607-43197458EC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6A054A-B04B-4768-8B43-29C9855A4C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7E49E1-E7A7-4405-8357-DC2260147F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7FB360-9C10-4B46-A774-5EB6D0A27C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6152034135010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oval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花西子营销策略问题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花西子营销策略概述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花西子营销策略的问题分析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针对花西子营销策略问题的解决方案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案例分析：成功解决营销策略问题的品牌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花西子营销策略概述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品牌起源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花西子品牌源于中国杭州，专注于打造具有东方特色的美妆产品。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品牌理念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花西子秉承“东方彩妆，以花养妆”的品牌理念，强调自然、健康和时尚。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花西子的产品线涵盖了底妆、眼妆、唇妆、护肤等多个领域，深受消费者喜爱。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花西子品牌简介</a:t>
            </a:r>
          </a:p>
        </p:txBody>
      </p:sp>
      <p:sp>
        <p:nvSpPr>
          <p:cNvPr id="38" name="AutoShape 38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429413" y="1744054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16800" y="213118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通过各种营销手段，提高花西子品牌在消费者中的知名度和美誉度。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972" y="160879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提升品牌知名度</a:t>
            </a:r>
          </a:p>
        </p:txBody>
      </p:sp>
      <p:sp>
        <p:nvSpPr>
          <p:cNvPr id="6" name="Freeform 6"/>
          <p:cNvSpPr/>
          <p:nvPr/>
        </p:nvSpPr>
        <p:spPr>
          <a:xfrm>
            <a:off x="4566065" y="1914535"/>
            <a:ext cx="418083" cy="363887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180959" y="168804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8027972" y="213118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通过精准的市场定位和营销策略，吸引更多潜在消费者，扩大市场份额。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606701" y="160879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扩大市场份额</a:t>
            </a:r>
          </a:p>
        </p:txBody>
      </p:sp>
      <p:sp>
        <p:nvSpPr>
          <p:cNvPr id="10" name="Freeform 10"/>
          <p:cNvSpPr/>
          <p:nvPr/>
        </p:nvSpPr>
        <p:spPr>
          <a:xfrm>
            <a:off x="7356302" y="1863389"/>
            <a:ext cx="332068" cy="33206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08825" y="443691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96211" y="490329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塑造花西子品牌的高端、时尚、健康的形象，提升消费者对品牌的认同感。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384" y="438091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强化品牌形象</a:t>
            </a:r>
          </a:p>
        </p:txBody>
      </p:sp>
      <p:sp>
        <p:nvSpPr>
          <p:cNvPr id="14" name="Freeform 14"/>
          <p:cNvSpPr/>
          <p:nvPr/>
        </p:nvSpPr>
        <p:spPr>
          <a:xfrm>
            <a:off x="4584167" y="4590972"/>
            <a:ext cx="332068" cy="374641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180959" y="443691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8027972" y="490329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通过提供优质的产品和服务，增强消费者的忠诚度和复购率。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606701" y="438091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提高客户忠诚度</a:t>
            </a:r>
          </a:p>
        </p:txBody>
      </p:sp>
      <p:sp>
        <p:nvSpPr>
          <p:cNvPr id="18" name="Freeform 18"/>
          <p:cNvSpPr/>
          <p:nvPr/>
        </p:nvSpPr>
        <p:spPr>
          <a:xfrm>
            <a:off x="7339272" y="4595230"/>
            <a:ext cx="366126" cy="36612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花西子营销策略的核心目标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花西子营销策略的问题分析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花西子在品牌定位上不够明确，导致消费者对其品牌形象和产品特点的认知模糊。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花西子在品牌定位上缺乏独特性和辨识度，未能明确传达品牌的核心价值观和差异化优势。这使得消费者难以将花西子与竞争对手区分开来，从而影响品牌忠诚度和市场份额。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品牌定位不明确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花西子在目标市场细分方面存在不足，未能充分挖掘潜在消费者。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花西子在市场调研和目标市场细分方面不够深入，未能针对不同消费群体的需求和偏好进行差异化营销。这导致花西子在满足消费者需求方面存在局限，错失部分潜在市场份额。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目标市场细分不足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3208" r="1320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花西子的营销渠道过于单一，未能充分利用多元化的推广渠道。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花西子主要依赖传统的广告投放和线上渠道进行营销，忽视了社交媒体、内容营销等新兴渠道。这限制了花西子与消费者的互动和品牌传播的范围，降低了营销效果和品牌影响力。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营销渠道单一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花西子的营销策略缺乏有效的组合，未能形成协同效应。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花西子在营销手段上缺乏创新和整合，未能根据不同营销渠道和目标市场的特点制定有针对性的营销策略。这导致营销资源分散，未能形成合力，影响营销效果和品牌形象塑造。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缺乏有效的营销组合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针对花西子营销策略问题的解决方案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https://d.book118.com/466152034135010053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2024-09-20T09:15:28.930</cp:lastPrinted>
  <dcterms:created xsi:type="dcterms:W3CDTF">2024-09-20T01:15:28Z</dcterms:created>
  <dcterms:modified xsi:type="dcterms:W3CDTF">2024-09-20T01:15:30Z</dcterms:modified>
</cp:coreProperties>
</file>