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1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5" r:id="rId32"/>
  </p:sldIdLst>
  <p:sldSz cx="9144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C2B09C-FC6D-4C3F-9109-60A441BFD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ABD3B-36E8-433D-B40B-2A669F723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C511F3-F45C-4F98-AD07-32EFBC65B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2BAC3E-0AF6-4E63-89D5-D52DF9C11A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201578-0B12-4D3B-BF2A-6EB1D89CDC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25F015-8C16-45EA-A5EB-7C426EF993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D7AD75-AF81-4587-8737-7FDBEE17E4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B4F2D-2C3B-48CA-8B15-38A692ACB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39B39-311F-4148-9D88-A96C3EF83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25522-5106-487F-8FC6-A4522D7E2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AB962-23AF-48C6-AADA-5FB74910E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0" name="Freeform 19"/>
            <p:cNvSpPr/>
            <p:nvPr/>
          </p:nvSpPr>
          <p:spPr>
            <a:xfrm>
              <a:off x="7205158" y="-8467"/>
              <a:ext cx="1948147" cy="6866467"/>
            </a:xfrm>
            <a:custGeom>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1" name="Freeform 20"/>
            <p:cNvSpPr/>
            <p:nvPr/>
          </p:nvSpPr>
          <p:spPr>
            <a:xfrm>
              <a:off x="6637896" y="3920066"/>
              <a:ext cx="2513565" cy="2937933"/>
            </a:xfrm>
            <a:custGeom>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2" name="Freeform 21"/>
            <p:cNvSpPr/>
            <p:nvPr/>
          </p:nvSpPr>
          <p:spPr>
            <a:xfrm>
              <a:off x="7010429" y="-8467"/>
              <a:ext cx="2142876" cy="6866467"/>
            </a:xfrm>
            <a:custGeom>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3" name="Freeform 22"/>
            <p:cNvSpPr/>
            <p:nvPr/>
          </p:nvSpPr>
          <p:spPr>
            <a:xfrm>
              <a:off x="8295776" y="-8467"/>
              <a:ext cx="857530" cy="6866467"/>
            </a:xfrm>
            <a:custGeom>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4" name="Freeform 23"/>
            <p:cNvSpPr/>
            <p:nvPr/>
          </p:nvSpPr>
          <p:spPr>
            <a:xfrm>
              <a:off x="8077231" y="-8468"/>
              <a:ext cx="1066770" cy="6866467"/>
            </a:xfrm>
            <a:custGeom>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5" name="Freeform 24"/>
            <p:cNvSpPr/>
            <p:nvPr/>
          </p:nvSpPr>
          <p:spPr>
            <a:xfrm>
              <a:off x="8060297" y="4893733"/>
              <a:ext cx="1094086" cy="1964267"/>
            </a:xfrm>
            <a:custGeom>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28" name="Freeform 27"/>
            <p:cNvSpPr/>
            <p:nvPr/>
          </p:nvSpPr>
          <p:spPr>
            <a:xfrm>
              <a:off x="-8466" y="-8468"/>
              <a:ext cx="863600" cy="5698067"/>
            </a:xfrm>
            <a:custGeom>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zh-CN" altLang="en-US"/>
              <a:t>单击此处编辑母版标题样式</a:t>
            </a:r>
            <a:endParaRPr lang="en-US"/>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9FB0214C-C895-474F-85CA-2F88A2D3E3C6}" type="slidenum">
              <a:rPr lang="zh-CN" altLang="en-US" smtClean="0"/>
              <a:t>‹#›</a:t>
            </a:fld>
            <a:endParaRPr lang="en-US" altLang="zh-CN"/>
          </a:p>
        </p:txBody>
      </p:sp>
    </p:spTree>
    <p:extLst>
      <p:ext uri="{BB962C8B-B14F-4D97-AF65-F5344CB8AC3E}">
        <p14:creationId xmlns:p14="http://schemas.microsoft.com/office/powerpoint/2010/main" val="357190526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2FA84C24-F597-4764-9DFE-860FF5DAB5BC}" type="slidenum">
              <a:rPr lang="zh-CN" altLang="en-US" smtClean="0"/>
              <a:t>‹#›</a:t>
            </a:fld>
            <a:endParaRPr lang="en-US" altLang="zh-CN"/>
          </a:p>
        </p:txBody>
      </p:sp>
    </p:spTree>
    <p:extLst>
      <p:ext uri="{BB962C8B-B14F-4D97-AF65-F5344CB8AC3E}">
        <p14:creationId xmlns:p14="http://schemas.microsoft.com/office/powerpoint/2010/main" val="130505885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zh-CN" altLang="en-US"/>
              <a:t>单击此处编辑母版标题样式</a:t>
            </a:r>
            <a:endParaRPr lang="en-US"/>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1F1C5043-2B0A-43E6-A84C-54494EB043CB}" type="slidenum">
              <a:rPr lang="zh-CN" altLang="en-US" smtClean="0"/>
              <a:t>‹#›</a:t>
            </a:fld>
            <a:endParaRPr lang="en-US" altLang="zh-CN"/>
          </a:p>
        </p:txBody>
      </p:sp>
    </p:spTree>
    <p:extLst>
      <p:ext uri="{BB962C8B-B14F-4D97-AF65-F5344CB8AC3E}">
        <p14:creationId xmlns:p14="http://schemas.microsoft.com/office/powerpoint/2010/main" val="2598903558"/>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a:xfrm>
            <a:off x="609600" y="609600"/>
            <a:ext cx="6347714" cy="1320800"/>
          </a:xfrm>
        </p:spPr>
        <p:txBody>
          <a:bodyPr/>
          <a:lstStyle/>
          <a:p>
            <a:r>
              <a:rPr lang="zh-CN" altLang="en-US"/>
              <a:t>单击此处编辑母版标题样式</a:t>
            </a:r>
            <a:endParaRPr lang="en-US"/>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Date Placeholder 4"/>
          <p:cNvSpPr>
            <a:spLocks noGrp="1"/>
          </p:cNvSpPr>
          <p:nvPr>
            <p:ph type="dt" sz="half" idx="10"/>
          </p:nvPr>
        </p:nvSpPr>
        <p:spPr/>
        <p:txBody>
          <a:bodyPr/>
          <a:lstStyle/>
          <a:p>
            <a:pPr>
              <a:defRPr/>
            </a:pPr>
            <a:endParaRPr lang="en-US" altLang="zh-CN"/>
          </a:p>
        </p:txBody>
      </p:sp>
      <p:sp>
        <p:nvSpPr>
          <p:cNvPr id="6" name="Footer Placeholder 5"/>
          <p:cNvSpPr>
            <a:spLocks noGrp="1"/>
          </p:cNvSpPr>
          <p:nvPr>
            <p:ph type="ftr" sz="quarter" idx="11"/>
          </p:nvPr>
        </p:nvSpPr>
        <p:spPr/>
        <p:txBody>
          <a:bodyPr/>
          <a:lstStyle/>
          <a:p>
            <a:pPr>
              <a:defRPr/>
            </a:pPr>
            <a:endParaRPr lang="en-US" altLang="zh-CN"/>
          </a:p>
        </p:txBody>
      </p:sp>
      <p:sp>
        <p:nvSpPr>
          <p:cNvPr id="7" name="Slide Number Placeholder 6"/>
          <p:cNvSpPr>
            <a:spLocks noGrp="1"/>
          </p:cNvSpPr>
          <p:nvPr>
            <p:ph type="sldNum" sz="quarter" idx="12"/>
          </p:nvPr>
        </p:nvSpPr>
        <p:spPr/>
        <p:txBody>
          <a:bodyPr/>
          <a:lstStyle/>
          <a:p>
            <a:fld id="{F3B793A4-008D-409A-9988-1053B8227F60}" type="slidenum">
              <a:rPr lang="zh-CN" altLang="en-US" smtClean="0"/>
              <a:t>‹#›</a:t>
            </a:fld>
            <a:endParaRPr lang="en-US" altLang="zh-CN"/>
          </a:p>
        </p:txBody>
      </p:sp>
    </p:spTree>
    <p:extLst>
      <p:ext uri="{BB962C8B-B14F-4D97-AF65-F5344CB8AC3E}">
        <p14:creationId xmlns:p14="http://schemas.microsoft.com/office/powerpoint/2010/main" val="406656984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09599" y="609600"/>
            <a:ext cx="6347713" cy="1320800"/>
          </a:xfrm>
        </p:spPr>
        <p:txBody>
          <a:bodyPr/>
          <a:lstStyle>
            <a:lvl1pPr>
              <a:defRPr/>
            </a:lvl1pPr>
          </a:lstStyle>
          <a:p>
            <a:r>
              <a:rPr lang="zh-CN" altLang="en-US"/>
              <a:t>单击此处编辑母版标题样式</a:t>
            </a:r>
            <a:endParaRPr lang="en-US"/>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Date Placeholder 6"/>
          <p:cNvSpPr>
            <a:spLocks noGrp="1"/>
          </p:cNvSpPr>
          <p:nvPr>
            <p:ph type="dt" sz="half" idx="10"/>
          </p:nvPr>
        </p:nvSpPr>
        <p:spPr/>
        <p:txBody>
          <a:bodyPr/>
          <a:lstStyle/>
          <a:p>
            <a:pPr>
              <a:defRPr/>
            </a:pPr>
            <a:endParaRPr lang="en-US" altLang="zh-CN"/>
          </a:p>
        </p:txBody>
      </p:sp>
      <p:sp>
        <p:nvSpPr>
          <p:cNvPr id="8" name="Footer Placeholder 7"/>
          <p:cNvSpPr>
            <a:spLocks noGrp="1"/>
          </p:cNvSpPr>
          <p:nvPr>
            <p:ph type="ftr" sz="quarter" idx="11"/>
          </p:nvPr>
        </p:nvSpPr>
        <p:spPr/>
        <p:txBody>
          <a:bodyPr/>
          <a:lstStyle/>
          <a:p>
            <a:pPr>
              <a:defRPr/>
            </a:pPr>
            <a:endParaRPr lang="en-US" altLang="zh-CN"/>
          </a:p>
        </p:txBody>
      </p:sp>
      <p:sp>
        <p:nvSpPr>
          <p:cNvPr id="9" name="Slide Number Placeholder 8"/>
          <p:cNvSpPr>
            <a:spLocks noGrp="1"/>
          </p:cNvSpPr>
          <p:nvPr>
            <p:ph type="sldNum" sz="quarter" idx="12"/>
          </p:nvPr>
        </p:nvSpPr>
        <p:spPr/>
        <p:txBody>
          <a:bodyPr/>
          <a:lstStyle/>
          <a:p>
            <a:fld id="{C6CF1F20-9D68-42C1-9EDB-C25284290A32}" type="slidenum">
              <a:rPr lang="zh-CN" altLang="en-US" smtClean="0"/>
              <a:t>‹#›</a:t>
            </a:fld>
            <a:endParaRPr lang="en-US" altLang="zh-CN"/>
          </a:p>
        </p:txBody>
      </p:sp>
    </p:spTree>
    <p:extLst>
      <p:ext uri="{BB962C8B-B14F-4D97-AF65-F5344CB8AC3E}">
        <p14:creationId xmlns:p14="http://schemas.microsoft.com/office/powerpoint/2010/main" val="425670675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a:xfrm>
            <a:off x="609599" y="609600"/>
            <a:ext cx="6347714" cy="1320800"/>
          </a:xfrm>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pPr>
              <a:defRPr/>
            </a:pPr>
            <a:endParaRPr lang="en-US" altLang="zh-CN"/>
          </a:p>
        </p:txBody>
      </p:sp>
      <p:sp>
        <p:nvSpPr>
          <p:cNvPr id="4" name="Footer Placeholder 3"/>
          <p:cNvSpPr>
            <a:spLocks noGrp="1"/>
          </p:cNvSpPr>
          <p:nvPr>
            <p:ph type="ftr" sz="quarter" idx="11"/>
          </p:nvPr>
        </p:nvSpPr>
        <p:spPr/>
        <p:txBody>
          <a:bodyPr/>
          <a:lstStyle/>
          <a:p>
            <a:pPr>
              <a:defRPr/>
            </a:pPr>
            <a:endParaRPr lang="en-US" altLang="zh-CN"/>
          </a:p>
        </p:txBody>
      </p:sp>
      <p:sp>
        <p:nvSpPr>
          <p:cNvPr id="5" name="Slide Number Placeholder 4"/>
          <p:cNvSpPr>
            <a:spLocks noGrp="1"/>
          </p:cNvSpPr>
          <p:nvPr>
            <p:ph type="sldNum" sz="quarter" idx="12"/>
          </p:nvPr>
        </p:nvSpPr>
        <p:spPr/>
        <p:txBody>
          <a:bodyPr/>
          <a:lstStyle/>
          <a:p>
            <a:fld id="{894FDECE-31A8-443D-A7BA-2CDF4ECFCF62}" type="slidenum">
              <a:rPr lang="zh-CN" altLang="en-US" smtClean="0"/>
              <a:t>‹#›</a:t>
            </a:fld>
            <a:endParaRPr lang="en-US" altLang="zh-CN"/>
          </a:p>
        </p:txBody>
      </p:sp>
    </p:spTree>
    <p:extLst>
      <p:ext uri="{BB962C8B-B14F-4D97-AF65-F5344CB8AC3E}">
        <p14:creationId xmlns:p14="http://schemas.microsoft.com/office/powerpoint/2010/main" val="297526821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a:defRPr/>
            </a:pPr>
            <a:endParaRPr lang="en-US" altLang="zh-CN"/>
          </a:p>
        </p:txBody>
      </p:sp>
      <p:sp>
        <p:nvSpPr>
          <p:cNvPr id="3" name="Footer Placeholder 2"/>
          <p:cNvSpPr>
            <a:spLocks noGrp="1"/>
          </p:cNvSpPr>
          <p:nvPr>
            <p:ph type="ftr" sz="quarter" idx="11"/>
          </p:nvPr>
        </p:nvSpPr>
        <p:spPr/>
        <p:txBody>
          <a:bodyPr/>
          <a:lstStyle/>
          <a:p>
            <a:pPr>
              <a:defRPr/>
            </a:pPr>
            <a:endParaRPr lang="en-US" altLang="zh-CN"/>
          </a:p>
        </p:txBody>
      </p:sp>
      <p:sp>
        <p:nvSpPr>
          <p:cNvPr id="4" name="Slide Number Placeholder 3"/>
          <p:cNvSpPr>
            <a:spLocks noGrp="1"/>
          </p:cNvSpPr>
          <p:nvPr>
            <p:ph type="sldNum" sz="quarter" idx="12"/>
          </p:nvPr>
        </p:nvSpPr>
        <p:spPr/>
        <p:txBody>
          <a:bodyPr/>
          <a:lstStyle/>
          <a:p>
            <a:fld id="{B8CF77F5-4AFC-41A1-B933-1DC3A2EA6AD4}" type="slidenum">
              <a:rPr lang="zh-CN" altLang="en-US" smtClean="0"/>
              <a:t>‹#›</a:t>
            </a:fld>
            <a:endParaRPr lang="en-US" altLang="zh-CN"/>
          </a:p>
        </p:txBody>
      </p:sp>
    </p:spTree>
    <p:extLst>
      <p:ext uri="{BB962C8B-B14F-4D97-AF65-F5344CB8AC3E}">
        <p14:creationId xmlns:p14="http://schemas.microsoft.com/office/powerpoint/2010/main" val="413382418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zh-CN" altLang="en-US"/>
              <a:t>单击此处编辑母版标题样式</a:t>
            </a:r>
            <a:endParaRPr lang="en-US"/>
          </a:p>
        </p:txBody>
      </p:sp>
      <p:sp>
        <p:nvSpPr>
          <p:cNvPr id="3" name="Content Placeholder 2"/>
          <p:cNvSpPr>
            <a:spLocks noGrp="1"/>
          </p:cNvSpPr>
          <p:nvPr>
            <p:ph idx="1"/>
          </p:nvPr>
        </p:nvSpPr>
        <p:spPr>
          <a:xfrm>
            <a:off x="3571275" y="514925"/>
            <a:ext cx="3386037" cy="5526437"/>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p>
        </p:txBody>
      </p:sp>
      <p:sp>
        <p:nvSpPr>
          <p:cNvPr id="5" name="Date Placeholder 4"/>
          <p:cNvSpPr>
            <a:spLocks noGrp="1"/>
          </p:cNvSpPr>
          <p:nvPr>
            <p:ph type="dt" sz="half" idx="10"/>
          </p:nvPr>
        </p:nvSpPr>
        <p:spPr/>
        <p:txBody>
          <a:bodyPr/>
          <a:lstStyle/>
          <a:p>
            <a:pPr>
              <a:defRPr/>
            </a:pPr>
            <a:endParaRPr lang="en-US" altLang="zh-CN"/>
          </a:p>
        </p:txBody>
      </p:sp>
      <p:sp>
        <p:nvSpPr>
          <p:cNvPr id="6" name="Footer Placeholder 5"/>
          <p:cNvSpPr>
            <a:spLocks noGrp="1"/>
          </p:cNvSpPr>
          <p:nvPr>
            <p:ph type="ftr" sz="quarter" idx="11"/>
          </p:nvPr>
        </p:nvSpPr>
        <p:spPr/>
        <p:txBody>
          <a:bodyPr/>
          <a:lstStyle/>
          <a:p>
            <a:pPr>
              <a:defRPr/>
            </a:pPr>
            <a:endParaRPr lang="en-US" altLang="zh-CN"/>
          </a:p>
        </p:txBody>
      </p:sp>
      <p:sp>
        <p:nvSpPr>
          <p:cNvPr id="7" name="Slide Number Placeholder 6"/>
          <p:cNvSpPr>
            <a:spLocks noGrp="1"/>
          </p:cNvSpPr>
          <p:nvPr>
            <p:ph type="sldNum" sz="quarter" idx="12"/>
          </p:nvPr>
        </p:nvSpPr>
        <p:spPr/>
        <p:txBody>
          <a:bodyPr/>
          <a:lstStyle/>
          <a:p>
            <a:fld id="{B6F15EF3-8439-4316-AFE6-E8E35DA7F1A0}" type="slidenum">
              <a:rPr lang="zh-CN" altLang="en-US" smtClean="0"/>
              <a:t>‹#›</a:t>
            </a:fld>
            <a:endParaRPr lang="en-US" altLang="zh-CN"/>
          </a:p>
        </p:txBody>
      </p:sp>
    </p:spTree>
    <p:extLst>
      <p:ext uri="{BB962C8B-B14F-4D97-AF65-F5344CB8AC3E}">
        <p14:creationId xmlns:p14="http://schemas.microsoft.com/office/powerpoint/2010/main" val="3831791994"/>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pPr>
              <a:defRPr/>
            </a:pPr>
            <a:endParaRPr lang="en-US" altLang="zh-CN"/>
          </a:p>
        </p:txBody>
      </p:sp>
      <p:sp>
        <p:nvSpPr>
          <p:cNvPr id="6" name="Footer Placeholder 5"/>
          <p:cNvSpPr>
            <a:spLocks noGrp="1"/>
          </p:cNvSpPr>
          <p:nvPr>
            <p:ph type="ftr" sz="quarter" idx="11"/>
          </p:nvPr>
        </p:nvSpPr>
        <p:spPr/>
        <p:txBody>
          <a:bodyPr/>
          <a:lstStyle/>
          <a:p>
            <a:pPr>
              <a:defRPr/>
            </a:pPr>
            <a:endParaRPr lang="en-US" altLang="zh-CN"/>
          </a:p>
        </p:txBody>
      </p:sp>
      <p:sp>
        <p:nvSpPr>
          <p:cNvPr id="7" name="Slide Number Placeholder 6"/>
          <p:cNvSpPr>
            <a:spLocks noGrp="1"/>
          </p:cNvSpPr>
          <p:nvPr>
            <p:ph type="sldNum" sz="quarter" idx="12"/>
          </p:nvPr>
        </p:nvSpPr>
        <p:spPr/>
        <p:txBody>
          <a:bodyPr/>
          <a:lstStyle/>
          <a:p>
            <a:fld id="{4311B0A0-D499-4634-8B58-E3BE7C4F14E3}" type="slidenum">
              <a:rPr lang="zh-CN" altLang="en-US" smtClean="0"/>
              <a:t>‹#›</a:t>
            </a:fld>
            <a:endParaRPr lang="en-US" altLang="zh-CN"/>
          </a:p>
        </p:txBody>
      </p:sp>
    </p:spTree>
    <p:extLst>
      <p:ext uri="{BB962C8B-B14F-4D97-AF65-F5344CB8AC3E}">
        <p14:creationId xmlns:p14="http://schemas.microsoft.com/office/powerpoint/2010/main" val="2587859362"/>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描述">
    <p:spTree>
      <p:nvGrpSpPr>
        <p:cNvPr id="1" name=""/>
        <p:cNvGrpSpPr/>
        <p:nvPr/>
      </p:nvGrpSpPr>
      <p:grpSpPr>
        <a:xfrm>
          <a:off x="0" y="0"/>
          <a: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zh-CN" altLang="en-US"/>
              <a:t>单击此处编辑母版标题样式</a:t>
            </a:r>
            <a:endParaRPr lang="en-US"/>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D69701A1-56CF-427D-97AE-4FCF03C24EB7}" type="slidenum">
              <a:rPr lang="zh-CN" altLang="en-US" smtClean="0"/>
              <a:t>‹#›</a:t>
            </a:fld>
            <a:endParaRPr lang="en-US" altLang="zh-CN"/>
          </a:p>
        </p:txBody>
      </p:sp>
    </p:spTree>
    <p:extLst>
      <p:ext uri="{BB962C8B-B14F-4D97-AF65-F5344CB8AC3E}">
        <p14:creationId xmlns:p14="http://schemas.microsoft.com/office/powerpoint/2010/main" val="3252176661"/>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带描述的引言">
    <p:spTree>
      <p:nvGrpSpPr>
        <p:cNvPr id="1" name=""/>
        <p:cNvGrpSpPr/>
        <p:nvPr/>
      </p:nvGrpSpPr>
      <p:grpSpPr>
        <a:xfrm>
          <a:off x="0" y="0"/>
          <a: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zh-CN" altLang="en-US"/>
              <a:t>单击此处编辑母版标题样式</a:t>
            </a:r>
            <a:endParaRPr lang="en-US"/>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D69701A1-56CF-427D-97AE-4FCF03C24EB7}" type="slidenum">
              <a:rPr lang="zh-CN" altLang="en-US" smtClean="0"/>
              <a:t>‹#›</a:t>
            </a:fld>
            <a:endParaRPr lang="en-US" altLang="zh-CN"/>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67600170"/>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名片">
    <p:spTree>
      <p:nvGrpSpPr>
        <p:cNvPr id="1" name=""/>
        <p:cNvGrpSpPr/>
        <p:nvPr/>
      </p:nvGrpSpPr>
      <p:grpSpPr>
        <a:xfrm>
          <a:off x="0" y="0"/>
          <a: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zh-CN" altLang="en-US"/>
              <a:t>单击此处编辑母版标题样式</a:t>
            </a:r>
            <a:endParaRPr lang="en-US"/>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D69701A1-56CF-427D-97AE-4FCF03C24EB7}" type="slidenum">
              <a:rPr lang="zh-CN" altLang="en-US" smtClean="0"/>
              <a:t>‹#›</a:t>
            </a:fld>
            <a:endParaRPr lang="en-US" altLang="zh-CN"/>
          </a:p>
        </p:txBody>
      </p:sp>
    </p:spTree>
    <p:extLst>
      <p:ext uri="{BB962C8B-B14F-4D97-AF65-F5344CB8AC3E}">
        <p14:creationId xmlns:p14="http://schemas.microsoft.com/office/powerpoint/2010/main" val="4269319499"/>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引言名片">
    <p:spTree>
      <p:nvGrpSpPr>
        <p:cNvPr id="1" name=""/>
        <p:cNvGrpSpPr/>
        <p:nvPr/>
      </p:nvGrpSpPr>
      <p:grpSpPr>
        <a:xfrm>
          <a:off x="0" y="0"/>
          <a: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zh-CN" altLang="en-US"/>
              <a:t>单击此处编辑母版标题样式</a:t>
            </a:r>
            <a:endParaRPr lang="en-US"/>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D69701A1-56CF-427D-97AE-4FCF03C24EB7}" type="slidenum">
              <a:rPr lang="zh-CN" altLang="en-US" smtClean="0"/>
              <a:t>‹#›</a:t>
            </a:fld>
            <a:endParaRPr lang="en-US" altLang="zh-CN"/>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4933234"/>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真或假">
    <p:spTree>
      <p:nvGrpSpPr>
        <p:cNvPr id="1" name=""/>
        <p:cNvGrpSpPr/>
        <p:nvPr/>
      </p:nvGrpSpPr>
      <p:grpSpPr>
        <a:xfrm>
          <a:off x="0" y="0"/>
          <a: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zh-CN" altLang="en-US"/>
              <a:t>单击此处编辑母版标题样式</a:t>
            </a:r>
            <a:endParaRPr lang="en-US"/>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D69701A1-56CF-427D-97AE-4FCF03C24EB7}" type="slidenum">
              <a:rPr lang="zh-CN" altLang="en-US" smtClean="0"/>
              <a:t>‹#›</a:t>
            </a:fld>
            <a:endParaRPr lang="en-US" altLang="zh-CN"/>
          </a:p>
        </p:txBody>
      </p:sp>
    </p:spTree>
    <p:extLst>
      <p:ext uri="{BB962C8B-B14F-4D97-AF65-F5344CB8AC3E}">
        <p14:creationId xmlns:p14="http://schemas.microsoft.com/office/powerpoint/2010/main" val="190675403"/>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99954CC3-97D1-4517-A582-55C2D3ECC70F}" type="slidenum">
              <a:rPr lang="zh-CN" altLang="en-US" smtClean="0"/>
              <a:t>‹#›</a:t>
            </a:fld>
            <a:endParaRPr lang="en-US" altLang="zh-CN"/>
          </a:p>
        </p:txBody>
      </p:sp>
    </p:spTree>
    <p:extLst>
      <p:ext uri="{BB962C8B-B14F-4D97-AF65-F5344CB8AC3E}">
        <p14:creationId xmlns:p14="http://schemas.microsoft.com/office/powerpoint/2010/main" val="197986131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zh-CN" altLang="en-US"/>
              <a:t>单击此处编辑母版标题样式</a:t>
            </a:r>
            <a:endParaRPr lang="en-US"/>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fld id="{D69701A1-56CF-427D-97AE-4FCF03C24EB7}" type="slidenum">
              <a:rPr lang="zh-CN" altLang="en-US" smtClean="0"/>
              <a:t>‹#›</a:t>
            </a:fld>
            <a:endParaRPr lang="en-US" altLang="zh-CN"/>
          </a:p>
        </p:txBody>
      </p:sp>
    </p:spTree>
    <p:extLst>
      <p:ext uri="{BB962C8B-B14F-4D97-AF65-F5344CB8AC3E}">
        <p14:creationId xmlns:p14="http://schemas.microsoft.com/office/powerpoint/2010/main" val="77543609"/>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p:nvPr>
        </p:nvSpPr>
        <p:spPr>
          <a:xfrm>
            <a:off x="1370013" y="301625"/>
            <a:ext cx="7313612" cy="56403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Rectangle 8">
            <a:extLst>
              <a:ext uri="{FF2B5EF4-FFF2-40B4-BE49-F238E27FC236}">
                <a16:creationId xmlns:a16="http://schemas.microsoft.com/office/drawing/2014/main" id="{7DA0419A-E0D0-47D0-B9F7-47F9F7678E46}"/>
              </a:ext>
            </a:extLst>
          </p:cNvPr>
          <p:cNvSpPr>
            <a:spLocks noGrp="1" noChangeArrowheads="1"/>
          </p:cNvSpPr>
          <p:nvPr>
            <p:ph type="dt" sz="half" idx="10"/>
          </p:nvPr>
        </p:nvSpPr>
        <p:spPr/>
        <p:txBody>
          <a:bodyPr/>
          <a:lstStyle>
            <a:lvl1pPr>
              <a:defRPr/>
            </a:lvl1pPr>
          </a:lstStyle>
          <a:p>
            <a:pPr>
              <a:defRPr/>
            </a:pPr>
            <a:endParaRPr lang="en-US" altLang="zh-CN"/>
          </a:p>
        </p:txBody>
      </p:sp>
      <p:sp>
        <p:nvSpPr>
          <p:cNvPr id="4" name="Rectangle 9">
            <a:extLst>
              <a:ext uri="{FF2B5EF4-FFF2-40B4-BE49-F238E27FC236}">
                <a16:creationId xmlns:a16="http://schemas.microsoft.com/office/drawing/2014/main" id="{2210B130-3D80-4C75-B2F7-95397D9D6084}"/>
              </a:ext>
            </a:extLst>
          </p:cNvPr>
          <p:cNvSpPr>
            <a:spLocks noGrp="1" noChangeArrowheads="1"/>
          </p:cNvSpPr>
          <p:nvPr>
            <p:ph type="ftr" sz="quarter" idx="11"/>
          </p:nvPr>
        </p:nvSpPr>
        <p:spPr/>
        <p:txBody>
          <a:bodyPr/>
          <a:lstStyle>
            <a:lvl1pPr>
              <a:defRPr/>
            </a:lvl1pPr>
          </a:lstStyle>
          <a:p>
            <a:pPr>
              <a:defRPr/>
            </a:pPr>
            <a:endParaRPr lang="en-US" altLang="zh-CN"/>
          </a:p>
        </p:txBody>
      </p:sp>
      <p:sp>
        <p:nvSpPr>
          <p:cNvPr id="5" name="Rectangle 10">
            <a:extLst>
              <a:ext uri="{FF2B5EF4-FFF2-40B4-BE49-F238E27FC236}">
                <a16:creationId xmlns:a16="http://schemas.microsoft.com/office/drawing/2014/main" id="{4A95533A-A813-40EF-A497-DD19BAA12338}"/>
              </a:ext>
            </a:extLst>
          </p:cNvPr>
          <p:cNvSpPr>
            <a:spLocks noGrp="1" noChangeArrowheads="1"/>
          </p:cNvSpPr>
          <p:nvPr>
            <p:ph type="sldNum" sz="quarter" idx="12"/>
          </p:nvPr>
        </p:nvSpPr>
        <p:spPr/>
        <p:txBody>
          <a:bodyPr/>
          <a:lstStyle>
            <a:lvl1pPr>
              <a:defRPr/>
            </a:lvl1pPr>
          </a:lstStyle>
          <a:p>
            <a:fld id="{C7D70024-18E0-46AA-8F95-6CDAFCAEB377}" type="slidenum">
              <a:rPr lang="zh-CN" altLang="en-US"/>
              <a:t>‹#›</a:t>
            </a:fld>
            <a:endParaRPr lang="en-US" altLang="zh-CN"/>
          </a:p>
        </p:txBody>
      </p:sp>
    </p:spTree>
    <p:extLst>
      <p:ext uri="{BB962C8B-B14F-4D97-AF65-F5344CB8AC3E}">
        <p14:creationId xmlns:p14="http://schemas.microsoft.com/office/powerpoint/2010/main" val="417629445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1" name="Freeform 10"/>
            <p:cNvSpPr/>
            <p:nvPr/>
          </p:nvSpPr>
          <p:spPr>
            <a:xfrm>
              <a:off x="7205158" y="-8467"/>
              <a:ext cx="1948147" cy="6866467"/>
            </a:xfrm>
            <a:custGeom>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2" name="Freeform 11"/>
            <p:cNvSpPr/>
            <p:nvPr/>
          </p:nvSpPr>
          <p:spPr>
            <a:xfrm>
              <a:off x="6637896" y="3920066"/>
              <a:ext cx="2513565" cy="2937933"/>
            </a:xfrm>
            <a:custGeom>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3" name="Freeform 12"/>
            <p:cNvSpPr/>
            <p:nvPr/>
          </p:nvSpPr>
          <p:spPr>
            <a:xfrm>
              <a:off x="7010429" y="-8467"/>
              <a:ext cx="2142876" cy="6866467"/>
            </a:xfrm>
            <a:custGeom>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4" name="Freeform 13"/>
            <p:cNvSpPr/>
            <p:nvPr/>
          </p:nvSpPr>
          <p:spPr>
            <a:xfrm>
              <a:off x="8295776" y="-8467"/>
              <a:ext cx="857530" cy="6866467"/>
            </a:xfrm>
            <a:custGeom>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5" name="Freeform 14"/>
            <p:cNvSpPr/>
            <p:nvPr/>
          </p:nvSpPr>
          <p:spPr>
            <a:xfrm>
              <a:off x="8077231" y="-8468"/>
              <a:ext cx="1066770" cy="6866467"/>
            </a:xfrm>
            <a:custGeom>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sp>
          <p:nvSpPr>
            <p:cNvPr id="16" name="Freeform 15"/>
            <p:cNvSpPr/>
            <p:nvPr/>
          </p:nvSpPr>
          <p:spPr>
            <a:xfrm>
              <a:off x="8060297" y="4893733"/>
              <a:ext cx="1094086" cy="1964267"/>
            </a:xfrm>
            <a:custGeom>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endParaRPr lang="en-US" altLang="zh-CN"/>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defPPr>
              <a:defRPr lang="en-US"/>
            </a:defPPr>
            <a:lvl1pPr marL="0" algn="l" defTabSz="457200" rtl="0" eaLnBrk="1" latinLnBrk="0" hangingPunct="1">
              <a:defRPr sz="9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endParaRPr lang="en-US" altLang="zh-CN"/>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D69701A1-56CF-427D-97AE-4FCF03C24EB7}" type="slidenum">
              <a:rPr lang="zh-CN" altLang="en-US" smtClean="0"/>
              <a:t>‹#›</a:t>
            </a:fld>
            <a:endParaRPr lang="en-US" altLang="zh-CN"/>
          </a:p>
        </p:txBody>
      </p:sp>
    </p:spTree>
    <p:extLst>
      <p:ext uri="{BB962C8B-B14F-4D97-AF65-F5344CB8AC3E}">
        <p14:creationId xmlns:p14="http://schemas.microsoft.com/office/powerpoint/2010/main" val="672779953"/>
      </p:ext>
    </p:extLst>
  </p:cSld>
  <p:clrMap bg1="lt1" tx1="dk1" bg2="lt2" tx2="dk2" accent1="accent1" accent2="accent2" accent3="accent3" accent4="accent4" accent5="accent5" accent6="accent6" hlink="hlink" folHlink="folHlink"/>
  <p:sldLayoutIdLst>
    <p:sldLayoutId id="2147483660"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 id="2147483915" r:id="rId17"/>
  </p:sldLayoutIdLst>
  <p:transition/>
  <p:timing/>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ct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ct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ct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ct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53014235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4" name="Rectangle 4">
            <a:extLst>
              <a:ext uri="{FF2B5EF4-FFF2-40B4-BE49-F238E27FC236}">
                <a16:creationId xmlns:a16="http://schemas.microsoft.com/office/drawing/2014/main" id="{891BC7C1-1F97-44B2-BA80-27956D245085}"/>
              </a:ext>
            </a:extLst>
          </p:cNvPr>
          <p:cNvSpPr>
            <a:spLocks noGrp="1" noChangeArrowheads="1"/>
          </p:cNvSpPr>
          <p:nvPr>
            <p:ph/>
          </p:nvPr>
        </p:nvSpPr>
        <p:spPr>
          <a:xfrm>
            <a:off x="1008063" y="981075"/>
            <a:ext cx="7127875" cy="2232025"/>
          </a:xfrm>
        </p:spPr>
        <p:txBody>
          <a:bodyPr/>
          <a:lstStyle/>
          <a:p>
            <a:pPr algn="ctr" eaLnBrk="1" hangingPunct="1">
              <a:buFont typeface="Wingdings" panose="05000000000000000000" pitchFamily="2" charset="2"/>
              <a:buNone/>
            </a:pPr>
            <a:r>
              <a:rPr lang="zh-CN" altLang="en-US" sz="3200" b="1">
                <a:latin typeface="宋体" panose="02010600030101010101" pitchFamily="2" charset="-122"/>
              </a:rPr>
              <a:t>第</a:t>
            </a:r>
            <a:r>
              <a:rPr lang="en-US" altLang="zh-CN" sz="3200" b="1">
                <a:latin typeface="宋体" panose="02010600030101010101" pitchFamily="2" charset="-122"/>
              </a:rPr>
              <a:t>15</a:t>
            </a:r>
            <a:r>
              <a:rPr lang="zh-CN" altLang="en-US" sz="3200" b="1">
                <a:latin typeface="宋体" panose="02010600030101010101" pitchFamily="2" charset="-122"/>
              </a:rPr>
              <a:t>章  特别业务</a:t>
            </a:r>
          </a:p>
          <a:p>
            <a:pPr eaLnBrk="1" hangingPunct="1"/>
            <a:r>
              <a:rPr lang="zh-CN" altLang="en-US" sz="3200" b="1">
                <a:latin typeface="宋体" panose="02010600030101010101" pitchFamily="2" charset="-122"/>
              </a:rPr>
              <a:t>特别业务：为</a:t>
            </a:r>
            <a:r>
              <a:rPr lang="zh-CN" altLang="en-US" sz="3200" b="1">
                <a:solidFill>
                  <a:srgbClr val="FF0000"/>
                </a:solidFill>
                <a:latin typeface="宋体" panose="02010600030101010101" pitchFamily="2" charset="-122"/>
              </a:rPr>
              <a:t>公益事业</a:t>
            </a:r>
            <a:r>
              <a:rPr lang="zh-CN" altLang="en-US" sz="3200" b="1">
                <a:latin typeface="宋体" panose="02010600030101010101" pitchFamily="2" charset="-122"/>
              </a:rPr>
              <a:t>的特定需要而设立的无线电通信业务，</a:t>
            </a:r>
            <a:r>
              <a:rPr lang="zh-CN" altLang="en-US" sz="3200" b="1">
                <a:solidFill>
                  <a:srgbClr val="FF0000"/>
                </a:solidFill>
                <a:latin typeface="宋体" panose="02010600030101010101" pitchFamily="2" charset="-122"/>
              </a:rPr>
              <a:t>不对公众通信开放</a:t>
            </a:r>
            <a:r>
              <a:rPr lang="zh-CN" altLang="en-US" sz="3200" b="1">
                <a:latin typeface="宋体" panose="02010600030101010101" pitchFamily="2" charset="-122"/>
              </a:rPr>
              <a:t>；</a:t>
            </a:r>
          </a:p>
        </p:txBody>
      </p:sp>
      <p:sp>
        <p:nvSpPr>
          <p:cNvPr id="4" name="TextBox 3">
            <a:extLst>
              <a:ext uri="{FF2B5EF4-FFF2-40B4-BE49-F238E27FC236}">
                <a16:creationId xmlns:a16="http://schemas.microsoft.com/office/drawing/2014/main" id="{41A4049E-FDCE-48B6-A87F-8C7FD54EB18F}"/>
              </a:ext>
            </a:extLst>
          </p:cNvPr>
          <p:cNvSpPr txBox="1"/>
          <p:nvPr/>
        </p:nvSpPr>
        <p:spPr>
          <a:xfrm>
            <a:off x="1008063" y="3189288"/>
            <a:ext cx="5472112" cy="1570037"/>
          </a:xfrm>
          <a:prstGeom prst="rect">
            <a:avLst/>
          </a:prstGeom>
          <a:noFill/>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eaLnBrk="1" hangingPunct="1">
              <a:spcBef>
                <a:spcPct val="20000"/>
              </a:spcBef>
              <a:buClr>
                <a:schemeClr val="tx2"/>
              </a:buClr>
              <a:buSzPct val="70000"/>
              <a:buFont typeface="Wingdings" panose="05000000000000000000" pitchFamily="2" charset="2"/>
              <a:buChar char="¡"/>
              <a:defRPr/>
            </a:pPr>
            <a:r>
              <a:rPr lang="zh-CN" altLang="en-US" sz="3200" b="1">
                <a:latin typeface="宋体" panose="02010600030101010101" pitchFamily="2" charset="-122"/>
                <a:ea typeface="+mn-ea"/>
              </a:rPr>
              <a:t>参考</a:t>
            </a:r>
            <a:r>
              <a:rPr lang="en-US" altLang="zh-CN" sz="3200" b="1">
                <a:latin typeface="宋体" panose="02010600030101010101" pitchFamily="2" charset="-122"/>
                <a:ea typeface="+mn-ea"/>
              </a:rPr>
              <a:t>《</a:t>
            </a:r>
            <a:r>
              <a:rPr lang="zh-CN" altLang="en-US" sz="3200" b="1">
                <a:latin typeface="宋体" panose="02010600030101010101" pitchFamily="2" charset="-122"/>
                <a:ea typeface="+mn-ea"/>
              </a:rPr>
              <a:t>无线电信号表</a:t>
            </a:r>
            <a:r>
              <a:rPr lang="en-US" altLang="zh-CN" sz="3200" b="1">
                <a:latin typeface="宋体" panose="02010600030101010101" pitchFamily="2" charset="-122"/>
                <a:ea typeface="+mn-ea"/>
              </a:rPr>
              <a:t>》</a:t>
            </a:r>
            <a:r>
              <a:rPr lang="zh-CN" altLang="en-US" sz="3200" b="1">
                <a:solidFill>
                  <a:srgbClr val="FF0000"/>
                </a:solidFill>
                <a:latin typeface="宋体" panose="02010600030101010101" pitchFamily="2" charset="-122"/>
                <a:ea typeface="+mn-ea"/>
              </a:rPr>
              <a:t>第</a:t>
            </a:r>
            <a:r>
              <a:rPr lang="en-US" altLang="zh-CN" sz="3200" b="1">
                <a:solidFill>
                  <a:srgbClr val="FF0000"/>
                </a:solidFill>
                <a:latin typeface="宋体" panose="02010600030101010101" pitchFamily="2" charset="-122"/>
                <a:ea typeface="+mn-ea"/>
              </a:rPr>
              <a:t>2</a:t>
            </a:r>
            <a:r>
              <a:rPr lang="zh-CN" altLang="en-US" sz="3200" b="1">
                <a:solidFill>
                  <a:srgbClr val="FF0000"/>
                </a:solidFill>
                <a:latin typeface="宋体" panose="02010600030101010101" pitchFamily="2" charset="-122"/>
                <a:ea typeface="+mn-ea"/>
              </a:rPr>
              <a:t>卷</a:t>
            </a:r>
            <a:r>
              <a:rPr lang="zh-CN" altLang="en-US" sz="3200" b="1">
                <a:latin typeface="宋体" panose="02010600030101010101" pitchFamily="2" charset="-122"/>
                <a:ea typeface="+mn-ea"/>
              </a:rPr>
              <a:t>中的</a:t>
            </a:r>
            <a:r>
              <a:rPr lang="en-US" altLang="zh-CN" sz="3200" b="1">
                <a:latin typeface="宋体" panose="02010600030101010101" pitchFamily="2" charset="-122"/>
                <a:ea typeface="+mn-ea"/>
              </a:rPr>
              <a:t>《</a:t>
            </a:r>
            <a:r>
              <a:rPr lang="zh-CN" altLang="en-US" sz="3200" b="1">
                <a:latin typeface="宋体" panose="02010600030101010101" pitchFamily="2" charset="-122"/>
                <a:ea typeface="+mn-ea"/>
              </a:rPr>
              <a:t>无线电测定和特别业务电台表</a:t>
            </a:r>
            <a:r>
              <a:rPr lang="en-US" altLang="zh-CN" sz="3200" b="1">
                <a:latin typeface="宋体" panose="02010600030101010101" pitchFamily="2" charset="-122"/>
                <a:ea typeface="+mn-ea"/>
              </a:rPr>
              <a:t>》</a:t>
            </a:r>
            <a:r>
              <a:rPr lang="zh-CN" altLang="en-US" sz="3200" b="1">
                <a:latin typeface="宋体" panose="02010600030101010101" pitchFamily="2" charset="-122"/>
                <a:ea typeface="+mn-ea"/>
              </a:rPr>
              <a:t>获取相关业务；</a:t>
            </a:r>
            <a:endParaRPr lang="en-US" altLang="zh-CN" sz="3200" b="1">
              <a:latin typeface="宋体" panose="02010600030101010101" pitchFamily="2" charset="-122"/>
              <a:ea typeface="+mn-ea"/>
            </a:endParaRPr>
          </a:p>
        </p:txBody>
      </p:sp>
      <p:sp>
        <p:nvSpPr>
          <p:cNvPr id="6" name="TextBox 5">
            <a:extLst>
              <a:ext uri="{FF2B5EF4-FFF2-40B4-BE49-F238E27FC236}">
                <a16:creationId xmlns:a16="http://schemas.microsoft.com/office/drawing/2014/main" id="{589AE8D9-279D-4D6B-A938-2095CD4965B9}"/>
              </a:ext>
            </a:extLst>
          </p:cNvPr>
          <p:cNvSpPr txBox="1"/>
          <p:nvPr/>
        </p:nvSpPr>
        <p:spPr>
          <a:xfrm>
            <a:off x="1008063" y="5013325"/>
            <a:ext cx="5370512" cy="1570038"/>
          </a:xfrm>
          <a:prstGeom prst="rect">
            <a:avLst/>
          </a:prstGeom>
          <a:noFill/>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eaLnBrk="1" hangingPunct="1">
              <a:spcBef>
                <a:spcPct val="20000"/>
              </a:spcBef>
              <a:buClr>
                <a:schemeClr val="tx2"/>
              </a:buClr>
              <a:buSzPct val="70000"/>
              <a:buFont typeface="Wingdings" panose="05000000000000000000" pitchFamily="2" charset="2"/>
              <a:buChar char="¡"/>
              <a:defRPr/>
            </a:pPr>
            <a:r>
              <a:rPr lang="zh-CN" altLang="en-US" sz="3200" b="1">
                <a:latin typeface="宋体" panose="02010600030101010101" pitchFamily="2" charset="-122"/>
                <a:ea typeface="+mn-ea"/>
              </a:rPr>
              <a:t>本章主要介绍：</a:t>
            </a:r>
            <a:r>
              <a:rPr lang="zh-CN" altLang="en-US" sz="3200" b="1">
                <a:solidFill>
                  <a:srgbClr val="FF0000"/>
                </a:solidFill>
                <a:latin typeface="宋体" panose="02010600030101010101" pitchFamily="2" charset="-122"/>
                <a:ea typeface="+mn-ea"/>
              </a:rPr>
              <a:t>时间信号</a:t>
            </a:r>
            <a:r>
              <a:rPr lang="zh-CN" altLang="en-US" sz="3200" b="1">
                <a:latin typeface="宋体" panose="02010600030101010101" pitchFamily="2" charset="-122"/>
                <a:ea typeface="+mn-ea"/>
              </a:rPr>
              <a:t>、</a:t>
            </a:r>
            <a:r>
              <a:rPr lang="zh-CN" altLang="en-US" sz="3200" b="1">
                <a:solidFill>
                  <a:srgbClr val="FF0000"/>
                </a:solidFill>
                <a:latin typeface="宋体" panose="02010600030101010101" pitchFamily="2" charset="-122"/>
                <a:ea typeface="+mn-ea"/>
              </a:rPr>
              <a:t>船舶报告系统</a:t>
            </a:r>
            <a:r>
              <a:rPr lang="zh-CN" altLang="en-US" sz="3200" b="1">
                <a:latin typeface="宋体" panose="02010600030101010101" pitchFamily="2" charset="-122"/>
                <a:ea typeface="+mn-ea"/>
              </a:rPr>
              <a:t>、</a:t>
            </a:r>
            <a:r>
              <a:rPr lang="zh-CN" altLang="en-US" sz="3200" b="1">
                <a:solidFill>
                  <a:srgbClr val="FF0000"/>
                </a:solidFill>
                <a:latin typeface="宋体" panose="02010600030101010101" pitchFamily="2" charset="-122"/>
                <a:ea typeface="+mn-ea"/>
              </a:rPr>
              <a:t>防海盗</a:t>
            </a:r>
            <a:r>
              <a:rPr lang="en-US" altLang="zh-CN" sz="3200" b="1">
                <a:solidFill>
                  <a:srgbClr val="FF0000"/>
                </a:solidFill>
                <a:latin typeface="宋体" panose="02010600030101010101" pitchFamily="2" charset="-122"/>
                <a:ea typeface="+mn-ea"/>
              </a:rPr>
              <a:t>/</a:t>
            </a:r>
            <a:r>
              <a:rPr lang="zh-CN" altLang="en-US" sz="3200" b="1">
                <a:solidFill>
                  <a:srgbClr val="FF0000"/>
                </a:solidFill>
                <a:latin typeface="宋体" panose="02010600030101010101" pitchFamily="2" charset="-122"/>
                <a:ea typeface="+mn-ea"/>
              </a:rPr>
              <a:t>武装袭击报告</a:t>
            </a:r>
            <a:r>
              <a:rPr lang="zh-CN" altLang="en-US" sz="3200" b="1">
                <a:latin typeface="宋体" panose="02010600030101010101" pitchFamily="2" charset="-122"/>
                <a:ea typeface="+mn-ea"/>
              </a:rPr>
              <a:t>；</a:t>
            </a:r>
          </a:p>
        </p:txBody>
      </p:sp>
      <p:pic>
        <p:nvPicPr>
          <p:cNvPr id="3076" name="Picture 4">
            <a:extLst>
              <a:ext uri="{FF2B5EF4-FFF2-40B4-BE49-F238E27FC236}">
                <a16:creationId xmlns:a16="http://schemas.microsoft.com/office/drawing/2014/main" id="{81959A3F-747C-45D7-B492-C6ADBC8F70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59563" y="2900363"/>
            <a:ext cx="2286000" cy="326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灯片编号占位符 3">
            <a:extLst>
              <a:ext uri="{FF2B5EF4-FFF2-40B4-BE49-F238E27FC236}">
                <a16:creationId xmlns:a16="http://schemas.microsoft.com/office/drawing/2014/main" id="{62B8D48A-0282-4F0C-958D-CE2963623CA6}"/>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DE353E1E-7B6F-4BBB-B224-10BE24C0B5E0}" type="slidenum">
              <a:rPr kumimoji="1" lang="en-US" altLang="zh-CN" sz="2000" b="1">
                <a:effectLst>
                  <a:outerShdw blurRad="38100" dist="38100" dir="2700000" algn="tl">
                    <a:srgbClr val="C0C0C0"/>
                  </a:outerShdw>
                </a:effectLst>
              </a:rPr>
              <a:pPr algn="ctr" eaLnBrk="1" hangingPunct="1">
                <a:spcBef>
                  <a:spcPct val="50000"/>
                </a:spcBef>
                <a:buSzPct val="75000"/>
              </a:pPr>
              <a:t>1</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9" dur="500" fill="hold" grpId="0" nodeType="clickEffect">
                                  <p:stCondLst>
                                    <p:cond delay="0"/>
                                  </p:stCondLst>
                                  <p:iterate type="wd">
                                    <p:tmPct val="1000"/>
                                  </p:iterate>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strips(upLeft)">
                                      <p:cBhvr>
                                        <p:cTn id="7" dur="500"/>
                                        <p:tgtEl>
                                          <p:spTgt spid="2560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9" dur="500" fill="hold" grpId="0" nodeType="clickEffect">
                                  <p:stCondLst>
                                    <p:cond delay="0"/>
                                  </p:stCondLst>
                                  <p:iterate type="wd">
                                    <p:tmPct val="1000"/>
                                  </p:iterate>
                                  <p:childTnLst>
                                    <p:set>
                                      <p:cBhvr>
                                        <p:cTn id="11" dur="1" fill="hold">
                                          <p:stCondLst>
                                            <p:cond delay="0"/>
                                          </p:stCondLst>
                                        </p:cTn>
                                        <p:tgtEl>
                                          <p:spTgt spid="25604">
                                            <p:txEl>
                                              <p:pRg st="1" end="1"/>
                                            </p:txEl>
                                          </p:spTgt>
                                        </p:tgtEl>
                                        <p:attrNameLst>
                                          <p:attrName>style.visibility</p:attrName>
                                        </p:attrNameLst>
                                      </p:cBhvr>
                                      <p:to>
                                        <p:strVal val="visible"/>
                                      </p:to>
                                    </p:set>
                                    <p:animEffect transition="in" filter="strips(upLeft)">
                                      <p:cBhvr>
                                        <p:cTn id="12" dur="500"/>
                                        <p:tgtEl>
                                          <p:spTgt spid="2560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9" dur="500" fill="hold" grpId="0" nodeType="clickEffect">
                                  <p:stCondLst>
                                    <p:cond delay="0"/>
                                  </p:stCondLst>
                                  <p:iterate type="wd">
                                    <p:tmPct val="1000"/>
                                  </p:iterate>
                                  <p:childTnLst>
                                    <p:set>
                                      <p:cBhvr>
                                        <p:cTn id="16" dur="1" fill="hold">
                                          <p:stCondLst>
                                            <p:cond delay="0"/>
                                          </p:stCondLst>
                                        </p:cTn>
                                        <p:tgtEl>
                                          <p:spTgt spid="4">
                                            <p:txEl>
                                              <p:pRg st="0" end="0"/>
                                            </p:txEl>
                                          </p:spTgt>
                                        </p:tgtEl>
                                        <p:attrNameLst>
                                          <p:attrName>style.visibility</p:attrName>
                                        </p:attrNameLst>
                                      </p:cBhvr>
                                      <p:to>
                                        <p:strVal val="visible"/>
                                      </p:to>
                                    </p:set>
                                    <p:animEffect transition="in" filter="strips(upLeft)">
                                      <p:cBhvr>
                                        <p:cTn id="17" dur="500"/>
                                        <p:tgtEl>
                                          <p:spTgt spid="4">
                                            <p:txEl>
                                              <p:pRg st="0" end="0"/>
                                            </p:txEl>
                                          </p:spTgt>
                                        </p:tgtEl>
                                      </p:cBhvr>
                                    </p:animEffect>
                                  </p:childTnLst>
                                </p:cTn>
                              </p:par>
                              <p:par>
                                <p:cTn id="18" presetID="18" presetClass="entr" presetSubtype="9" dur="500" fill="hold" nodeType="withEffect">
                                  <p:stCondLst>
                                    <p:cond delay="0"/>
                                  </p:stCondLst>
                                  <p:iterate type="wd">
                                    <p:tmPct val="1000"/>
                                  </p:iterate>
                                  <p:childTnLst>
                                    <p:set>
                                      <p:cBhvr>
                                        <p:cTn id="19" dur="1" fill="hold">
                                          <p:stCondLst>
                                            <p:cond delay="0"/>
                                          </p:stCondLst>
                                        </p:cTn>
                                        <p:tgtEl>
                                          <p:spTgt spid="3076"/>
                                        </p:tgtEl>
                                        <p:attrNameLst>
                                          <p:attrName>style.visibility</p:attrName>
                                        </p:attrNameLst>
                                      </p:cBhvr>
                                      <p:to>
                                        <p:strVal val="visible"/>
                                      </p:to>
                                    </p:set>
                                    <p:animEffect transition="in" filter="strips(upLeft)">
                                      <p:cBhvr>
                                        <p:cTn id="20" dur="500"/>
                                        <p:tgtEl>
                                          <p:spTgt spid="3076"/>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8" presetClass="entr" presetSubtype="9" dur="500" fill="hold" grpId="0" nodeType="clickEffect">
                                  <p:stCondLst>
                                    <p:cond delay="0"/>
                                  </p:stCondLst>
                                  <p:iterate type="wd">
                                    <p:tmPct val="1000"/>
                                  </p:iterate>
                                  <p:childTnLst>
                                    <p:set>
                                      <p:cBhvr>
                                        <p:cTn id="24" dur="1" fill="hold">
                                          <p:stCondLst>
                                            <p:cond delay="0"/>
                                          </p:stCondLst>
                                        </p:cTn>
                                        <p:tgtEl>
                                          <p:spTgt spid="6">
                                            <p:txEl>
                                              <p:pRg st="0" end="0"/>
                                            </p:txEl>
                                          </p:spTgt>
                                        </p:tgtEl>
                                        <p:attrNameLst>
                                          <p:attrName>style.visibility</p:attrName>
                                        </p:attrNameLst>
                                      </p:cBhvr>
                                      <p:to>
                                        <p:strVal val="visible"/>
                                      </p:to>
                                    </p:set>
                                    <p:animEffect transition="in" filter="strips(upLeft)">
                                      <p:cBhvr>
                                        <p:cTn id="25"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uiExpand="1" build="p"/>
      <p:bldP spid="4" grpId="0" build="p"/>
      <p:bldP spid="6" grpId="0"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4" name="Rectangle 4">
            <a:extLst>
              <a:ext uri="{FF2B5EF4-FFF2-40B4-BE49-F238E27FC236}">
                <a16:creationId xmlns:a16="http://schemas.microsoft.com/office/drawing/2014/main" id="{CFF05814-EB6E-4B0A-99C7-DDC3FB992B11}"/>
              </a:ext>
            </a:extLst>
          </p:cNvPr>
          <p:cNvSpPr>
            <a:spLocks noGrp="1" noChangeArrowheads="1"/>
          </p:cNvSpPr>
          <p:nvPr>
            <p:ph/>
          </p:nvPr>
        </p:nvSpPr>
        <p:spPr>
          <a:xfrm>
            <a:off x="1258888" y="981075"/>
            <a:ext cx="7334250" cy="5256213"/>
          </a:xfrm>
        </p:spPr>
        <p:txBody>
          <a:bodyPr/>
          <a:lstStyle/>
          <a:p>
            <a:pPr eaLnBrk="1" hangingPunct="1">
              <a:buFont typeface="Wingdings" panose="05000000000000000000" pitchFamily="2" charset="2"/>
              <a:buNone/>
            </a:pPr>
            <a:r>
              <a:rPr lang="en-US" altLang="zh-CN" sz="3200" b="1">
                <a:latin typeface="宋体" panose="02010600030101010101" pitchFamily="2" charset="-122"/>
              </a:rPr>
              <a:t>15.1 </a:t>
            </a:r>
            <a:r>
              <a:rPr lang="zh-CN" altLang="en-US" sz="3200" b="1">
                <a:latin typeface="宋体" panose="02010600030101010101" pitchFamily="2" charset="-122"/>
              </a:rPr>
              <a:t>时间信号</a:t>
            </a:r>
          </a:p>
          <a:p>
            <a:pPr eaLnBrk="1" hangingPunct="1"/>
            <a:r>
              <a:rPr lang="zh-CN" altLang="en-US" sz="3200" b="1">
                <a:latin typeface="宋体" panose="02010600030101010101" pitchFamily="2" charset="-122"/>
              </a:rPr>
              <a:t>航海</a:t>
            </a:r>
            <a:r>
              <a:rPr lang="zh-CN" altLang="en-US" sz="3200" b="1">
                <a:solidFill>
                  <a:srgbClr val="FF0000"/>
                </a:solidFill>
                <a:latin typeface="宋体" panose="02010600030101010101" pitchFamily="2" charset="-122"/>
              </a:rPr>
              <a:t>天文定位</a:t>
            </a:r>
            <a:r>
              <a:rPr lang="zh-CN" altLang="en-US" sz="3200" b="1">
                <a:latin typeface="宋体" panose="02010600030101010101" pitchFamily="2" charset="-122"/>
              </a:rPr>
              <a:t>的经度取决于</a:t>
            </a:r>
            <a:r>
              <a:rPr lang="zh-CN" altLang="en-US" sz="3200" b="1">
                <a:solidFill>
                  <a:srgbClr val="FF0000"/>
                </a:solidFill>
                <a:latin typeface="宋体" panose="02010600030101010101" pitchFamily="2" charset="-122"/>
              </a:rPr>
              <a:t>时间</a:t>
            </a:r>
            <a:r>
              <a:rPr lang="zh-CN" altLang="en-US" sz="3200" b="1">
                <a:latin typeface="宋体" panose="02010600030101010101" pitchFamily="2" charset="-122"/>
              </a:rPr>
              <a:t>的精度；</a:t>
            </a:r>
            <a:endParaRPr lang="en-US" altLang="zh-CN" sz="3200" b="1">
              <a:latin typeface="宋体" panose="02010600030101010101" pitchFamily="2" charset="-122"/>
            </a:endParaRPr>
          </a:p>
          <a:p>
            <a:pPr eaLnBrk="1" hangingPunct="1"/>
            <a:r>
              <a:rPr lang="zh-CN" altLang="en-US" sz="3200" b="1">
                <a:latin typeface="宋体" panose="02010600030101010101" pitchFamily="2" charset="-122"/>
              </a:rPr>
              <a:t>地理经度每</a:t>
            </a:r>
            <a:r>
              <a:rPr lang="zh-CN" altLang="en-US" sz="3200" b="1">
                <a:solidFill>
                  <a:srgbClr val="FF0000"/>
                </a:solidFill>
                <a:latin typeface="宋体" panose="02010600030101010101" pitchFamily="2" charset="-122"/>
              </a:rPr>
              <a:t>向东</a:t>
            </a:r>
            <a:r>
              <a:rPr lang="en-US" altLang="zh-CN" sz="3200" b="1">
                <a:solidFill>
                  <a:srgbClr val="FF0000"/>
                </a:solidFill>
                <a:latin typeface="宋体" panose="02010600030101010101" pitchFamily="2" charset="-122"/>
              </a:rPr>
              <a:t>15°</a:t>
            </a:r>
            <a:r>
              <a:rPr lang="zh-CN" altLang="en-US" sz="3200" b="1">
                <a:latin typeface="宋体" panose="02010600030101010101" pitchFamily="2" charset="-122"/>
              </a:rPr>
              <a:t>，地方平太阳时就</a:t>
            </a:r>
            <a:r>
              <a:rPr lang="zh-CN" altLang="en-US" sz="3200" b="1">
                <a:solidFill>
                  <a:srgbClr val="FF0000"/>
                </a:solidFill>
                <a:latin typeface="宋体" panose="02010600030101010101" pitchFamily="2" charset="-122"/>
              </a:rPr>
              <a:t>增加</a:t>
            </a:r>
            <a:r>
              <a:rPr lang="en-US" altLang="zh-CN" sz="3200" b="1">
                <a:solidFill>
                  <a:srgbClr val="FF0000"/>
                </a:solidFill>
                <a:latin typeface="宋体" panose="02010600030101010101" pitchFamily="2" charset="-122"/>
              </a:rPr>
              <a:t>1</a:t>
            </a:r>
            <a:r>
              <a:rPr lang="zh-CN" altLang="en-US" sz="3200" b="1">
                <a:solidFill>
                  <a:srgbClr val="FF0000"/>
                </a:solidFill>
                <a:latin typeface="宋体" panose="02010600030101010101" pitchFamily="2" charset="-122"/>
              </a:rPr>
              <a:t>小时</a:t>
            </a:r>
            <a:r>
              <a:rPr lang="zh-CN" altLang="en-US" sz="3200" b="1">
                <a:latin typeface="宋体" panose="02010600030101010101" pitchFamily="2" charset="-122"/>
              </a:rPr>
              <a:t>。</a:t>
            </a:r>
            <a:endParaRPr lang="en-US" altLang="zh-CN" sz="3200" b="1">
              <a:latin typeface="宋体" panose="02010600030101010101" pitchFamily="2" charset="-122"/>
            </a:endParaRPr>
          </a:p>
          <a:p>
            <a:pPr eaLnBrk="1" hangingPunct="1"/>
            <a:r>
              <a:rPr lang="zh-CN" altLang="en-US" sz="3200" b="1">
                <a:latin typeface="宋体" panose="02010600030101010101" pitchFamily="2" charset="-122"/>
              </a:rPr>
              <a:t>世界时（</a:t>
            </a:r>
            <a:r>
              <a:rPr lang="en-US" altLang="zh-CN" sz="3200" b="1">
                <a:latin typeface="宋体" panose="02010600030101010101" pitchFamily="2" charset="-122"/>
              </a:rPr>
              <a:t>UT-Universal Time</a:t>
            </a:r>
            <a:r>
              <a:rPr lang="zh-CN" altLang="en-US" sz="3200" b="1">
                <a:latin typeface="宋体" panose="02010600030101010101" pitchFamily="2" charset="-122"/>
              </a:rPr>
              <a:t>）或格林尼治平时：以</a:t>
            </a:r>
            <a:r>
              <a:rPr lang="zh-CN" altLang="en-US" sz="3200" b="1">
                <a:solidFill>
                  <a:srgbClr val="FF0000"/>
                </a:solidFill>
                <a:latin typeface="宋体" panose="02010600030101010101" pitchFamily="2" charset="-122"/>
              </a:rPr>
              <a:t>格林尼治子午线</a:t>
            </a:r>
            <a:r>
              <a:rPr lang="zh-CN" altLang="en-US" sz="3200" b="1">
                <a:latin typeface="宋体" panose="02010600030101010101" pitchFamily="2" charset="-122"/>
              </a:rPr>
              <a:t>为起点的平太阳时；</a:t>
            </a:r>
            <a:endParaRPr lang="en-US" altLang="zh-CN"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3C1B6808-0989-44E8-B14E-B87019B3DA18}"/>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3BEFD987-FDA1-43D2-B169-49AFE8816C93}" type="slidenum">
              <a:rPr kumimoji="1" lang="en-US" altLang="zh-CN" sz="2000" b="1">
                <a:effectLst>
                  <a:outerShdw blurRad="38100" dist="38100" dir="2700000" algn="tl">
                    <a:srgbClr val="C0C0C0"/>
                  </a:outerShdw>
                </a:effectLst>
              </a:rPr>
              <a:pPr algn="ctr" eaLnBrk="1" hangingPunct="1">
                <a:spcBef>
                  <a:spcPct val="50000"/>
                </a:spcBef>
                <a:buSzPct val="75000"/>
              </a:pPr>
              <a:t>2</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9" dur="500" fill="hold" grpId="0" nodeType="clickEffect">
                                  <p:stCondLst>
                                    <p:cond delay="0"/>
                                  </p:stCondLst>
                                  <p:iterate type="wd">
                                    <p:tmPct val="1000"/>
                                  </p:iterate>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strips(upLeft)">
                                      <p:cBhvr>
                                        <p:cTn id="7" dur="500"/>
                                        <p:tgtEl>
                                          <p:spTgt spid="2560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9" dur="500" fill="hold" grpId="0" nodeType="clickEffect">
                                  <p:stCondLst>
                                    <p:cond delay="0"/>
                                  </p:stCondLst>
                                  <p:iterate type="wd">
                                    <p:tmPct val="1000"/>
                                  </p:iterate>
                                  <p:childTnLst>
                                    <p:set>
                                      <p:cBhvr>
                                        <p:cTn id="11" dur="1" fill="hold">
                                          <p:stCondLst>
                                            <p:cond delay="0"/>
                                          </p:stCondLst>
                                        </p:cTn>
                                        <p:tgtEl>
                                          <p:spTgt spid="25604">
                                            <p:txEl>
                                              <p:pRg st="1" end="1"/>
                                            </p:txEl>
                                          </p:spTgt>
                                        </p:tgtEl>
                                        <p:attrNameLst>
                                          <p:attrName>style.visibility</p:attrName>
                                        </p:attrNameLst>
                                      </p:cBhvr>
                                      <p:to>
                                        <p:strVal val="visible"/>
                                      </p:to>
                                    </p:set>
                                    <p:animEffect transition="in" filter="strips(upLeft)">
                                      <p:cBhvr>
                                        <p:cTn id="12" dur="500"/>
                                        <p:tgtEl>
                                          <p:spTgt spid="2560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9" dur="500" fill="hold" grpId="0" nodeType="clickEffect">
                                  <p:stCondLst>
                                    <p:cond delay="0"/>
                                  </p:stCondLst>
                                  <p:iterate type="wd">
                                    <p:tmPct val="1000"/>
                                  </p:iterate>
                                  <p:childTnLst>
                                    <p:set>
                                      <p:cBhvr>
                                        <p:cTn id="16" dur="1" fill="hold">
                                          <p:stCondLst>
                                            <p:cond delay="0"/>
                                          </p:stCondLst>
                                        </p:cTn>
                                        <p:tgtEl>
                                          <p:spTgt spid="25604">
                                            <p:txEl>
                                              <p:pRg st="2" end="2"/>
                                            </p:txEl>
                                          </p:spTgt>
                                        </p:tgtEl>
                                        <p:attrNameLst>
                                          <p:attrName>style.visibility</p:attrName>
                                        </p:attrNameLst>
                                      </p:cBhvr>
                                      <p:to>
                                        <p:strVal val="visible"/>
                                      </p:to>
                                    </p:set>
                                    <p:animEffect transition="in" filter="strips(upLeft)">
                                      <p:cBhvr>
                                        <p:cTn id="17" dur="500"/>
                                        <p:tgtEl>
                                          <p:spTgt spid="2560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9" dur="500" fill="hold" grpId="0" nodeType="clickEffect">
                                  <p:stCondLst>
                                    <p:cond delay="0"/>
                                  </p:stCondLst>
                                  <p:iterate type="wd">
                                    <p:tmPct val="1000"/>
                                  </p:iterate>
                                  <p:childTnLst>
                                    <p:set>
                                      <p:cBhvr>
                                        <p:cTn id="21" dur="1" fill="hold">
                                          <p:stCondLst>
                                            <p:cond delay="0"/>
                                          </p:stCondLst>
                                        </p:cTn>
                                        <p:tgtEl>
                                          <p:spTgt spid="25604">
                                            <p:txEl>
                                              <p:pRg st="3" end="3"/>
                                            </p:txEl>
                                          </p:spTgt>
                                        </p:tgtEl>
                                        <p:attrNameLst>
                                          <p:attrName>style.visibility</p:attrName>
                                        </p:attrNameLst>
                                      </p:cBhvr>
                                      <p:to>
                                        <p:strVal val="visible"/>
                                      </p:to>
                                    </p:set>
                                    <p:animEffect transition="in" filter="strips(upLeft)">
                                      <p:cBhvr>
                                        <p:cTn id="22" dur="500"/>
                                        <p:tgtEl>
                                          <p:spTgt spid="2560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uiExpand="1"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4" name="Rectangle 4">
            <a:extLst>
              <a:ext uri="{FF2B5EF4-FFF2-40B4-BE49-F238E27FC236}">
                <a16:creationId xmlns:a16="http://schemas.microsoft.com/office/drawing/2014/main" id="{31236F91-165E-4B74-A5BF-1672F502CACD}"/>
              </a:ext>
            </a:extLst>
          </p:cNvPr>
          <p:cNvSpPr>
            <a:spLocks noGrp="1" noChangeArrowheads="1"/>
          </p:cNvSpPr>
          <p:nvPr>
            <p:ph/>
          </p:nvPr>
        </p:nvSpPr>
        <p:spPr>
          <a:xfrm>
            <a:off x="1258888" y="936625"/>
            <a:ext cx="7334250" cy="5013325"/>
          </a:xfrm>
        </p:spPr>
        <p:txBody>
          <a:bodyPr/>
          <a:lstStyle/>
          <a:p>
            <a:pPr eaLnBrk="1" hangingPunct="1">
              <a:buFont typeface="Wingdings" panose="05000000000000000000" pitchFamily="2" charset="2"/>
              <a:buNone/>
            </a:pPr>
            <a:r>
              <a:rPr lang="en-US" altLang="zh-CN" sz="3200" b="1">
                <a:latin typeface="宋体" panose="02010600030101010101" pitchFamily="2" charset="-122"/>
              </a:rPr>
              <a:t>15.1 </a:t>
            </a:r>
            <a:r>
              <a:rPr lang="zh-CN" altLang="en-US" sz="3200" b="1">
                <a:latin typeface="宋体" panose="02010600030101010101" pitchFamily="2" charset="-122"/>
              </a:rPr>
              <a:t>时间信号</a:t>
            </a:r>
          </a:p>
          <a:p>
            <a:pPr eaLnBrk="1" hangingPunct="1">
              <a:spcBef>
                <a:spcPts val="963"/>
              </a:spcBef>
            </a:pPr>
            <a:r>
              <a:rPr lang="zh-CN" altLang="en-US" sz="2800" b="1">
                <a:solidFill>
                  <a:srgbClr val="FF0000"/>
                </a:solidFill>
                <a:latin typeface="宋体" panose="02010600030101010101" pitchFamily="2" charset="-122"/>
              </a:rPr>
              <a:t>地方时</a:t>
            </a:r>
            <a:r>
              <a:rPr lang="zh-CN" altLang="en-US" sz="2800" b="1">
                <a:latin typeface="宋体" panose="02010600030101010101" pitchFamily="2" charset="-122"/>
              </a:rPr>
              <a:t>（</a:t>
            </a:r>
            <a:r>
              <a:rPr lang="en-US" altLang="zh-CN" sz="2800" b="1">
                <a:latin typeface="宋体" panose="02010600030101010101" pitchFamily="2" charset="-122"/>
              </a:rPr>
              <a:t>LT-Local Time</a:t>
            </a:r>
            <a:r>
              <a:rPr lang="zh-CN" altLang="en-US" sz="2800" b="1">
                <a:latin typeface="宋体" panose="02010600030101010101" pitchFamily="2" charset="-122"/>
              </a:rPr>
              <a:t>）：</a:t>
            </a:r>
            <a:r>
              <a:rPr lang="en-US" altLang="zh-CN" sz="2800" b="1">
                <a:latin typeface="宋体" panose="02010600030101010101" pitchFamily="2" charset="-122"/>
              </a:rPr>
              <a:t>1884</a:t>
            </a:r>
            <a:r>
              <a:rPr lang="zh-CN" altLang="en-US" sz="2800" b="1">
                <a:latin typeface="宋体" panose="02010600030101010101" pitchFamily="2" charset="-122"/>
              </a:rPr>
              <a:t>年，全球被分为</a:t>
            </a:r>
            <a:r>
              <a:rPr lang="en-US" altLang="zh-CN" sz="2800" b="1">
                <a:latin typeface="宋体" panose="02010600030101010101" pitchFamily="2" charset="-122"/>
              </a:rPr>
              <a:t>24</a:t>
            </a:r>
            <a:r>
              <a:rPr lang="zh-CN" altLang="en-US" sz="2800" b="1">
                <a:latin typeface="宋体" panose="02010600030101010101" pitchFamily="2" charset="-122"/>
              </a:rPr>
              <a:t>个时区，同一个时区使用统一时间，不同时区之间仅差整数小时，分、秒相同；</a:t>
            </a:r>
            <a:endParaRPr lang="en-US" altLang="zh-CN" sz="2800" b="1">
              <a:latin typeface="宋体" panose="02010600030101010101" pitchFamily="2" charset="-122"/>
            </a:endParaRPr>
          </a:p>
          <a:p>
            <a:pPr eaLnBrk="1" hangingPunct="1">
              <a:spcBef>
                <a:spcPts val="963"/>
              </a:spcBef>
            </a:pPr>
            <a:r>
              <a:rPr lang="zh-CN" altLang="en-US" sz="2800" b="1">
                <a:latin typeface="宋体" panose="02010600030101010101" pitchFamily="2" charset="-122"/>
              </a:rPr>
              <a:t>地理经度每</a:t>
            </a:r>
            <a:r>
              <a:rPr lang="zh-CN" altLang="en-US" sz="2800" b="1">
                <a:solidFill>
                  <a:srgbClr val="FF0000"/>
                </a:solidFill>
                <a:latin typeface="宋体" panose="02010600030101010101" pitchFamily="2" charset="-122"/>
              </a:rPr>
              <a:t>向东</a:t>
            </a:r>
            <a:r>
              <a:rPr lang="en-US" altLang="zh-CN" sz="2800" b="1">
                <a:solidFill>
                  <a:srgbClr val="FF0000"/>
                </a:solidFill>
                <a:latin typeface="宋体" panose="02010600030101010101" pitchFamily="2" charset="-122"/>
              </a:rPr>
              <a:t>15°</a:t>
            </a:r>
            <a:r>
              <a:rPr lang="zh-CN" altLang="en-US" sz="2800" b="1">
                <a:latin typeface="宋体" panose="02010600030101010101" pitchFamily="2" charset="-122"/>
              </a:rPr>
              <a:t>，地方平太阳时就</a:t>
            </a:r>
            <a:r>
              <a:rPr lang="zh-CN" altLang="en-US" sz="2800" b="1">
                <a:solidFill>
                  <a:srgbClr val="FF0000"/>
                </a:solidFill>
                <a:latin typeface="宋体" panose="02010600030101010101" pitchFamily="2" charset="-122"/>
              </a:rPr>
              <a:t>增加</a:t>
            </a:r>
            <a:r>
              <a:rPr lang="en-US" altLang="zh-CN" sz="2800" b="1">
                <a:solidFill>
                  <a:srgbClr val="FF0000"/>
                </a:solidFill>
                <a:latin typeface="宋体" panose="02010600030101010101" pitchFamily="2" charset="-122"/>
              </a:rPr>
              <a:t>1</a:t>
            </a:r>
            <a:r>
              <a:rPr lang="zh-CN" altLang="en-US" sz="2800" b="1">
                <a:solidFill>
                  <a:srgbClr val="FF0000"/>
                </a:solidFill>
                <a:latin typeface="宋体" panose="02010600030101010101" pitchFamily="2" charset="-122"/>
              </a:rPr>
              <a:t>小时</a:t>
            </a:r>
            <a:r>
              <a:rPr lang="zh-CN" altLang="en-US" sz="2800" b="1">
                <a:latin typeface="宋体" panose="02010600030101010101" pitchFamily="2" charset="-122"/>
              </a:rPr>
              <a:t>。</a:t>
            </a:r>
            <a:endParaRPr lang="en-US" altLang="zh-CN" sz="2800" b="1">
              <a:latin typeface="宋体" panose="02010600030101010101" pitchFamily="2" charset="-122"/>
            </a:endParaRPr>
          </a:p>
          <a:p>
            <a:pPr eaLnBrk="1" hangingPunct="1">
              <a:spcBef>
                <a:spcPts val="963"/>
              </a:spcBef>
            </a:pPr>
            <a:r>
              <a:rPr lang="zh-CN" altLang="en-US" sz="2800" b="1">
                <a:latin typeface="宋体" panose="02010600030101010101" pitchFamily="2" charset="-122"/>
              </a:rPr>
              <a:t>将</a:t>
            </a:r>
            <a:r>
              <a:rPr lang="en-US" altLang="zh-CN" sz="2800" b="1">
                <a:latin typeface="宋体" panose="02010600030101010101" pitchFamily="2" charset="-122"/>
              </a:rPr>
              <a:t>180°</a:t>
            </a:r>
            <a:r>
              <a:rPr lang="zh-CN" altLang="en-US" sz="2800" b="1">
                <a:latin typeface="宋体" panose="02010600030101010101" pitchFamily="2" charset="-122"/>
              </a:rPr>
              <a:t>经度线</a:t>
            </a:r>
            <a:r>
              <a:rPr lang="en-US" altLang="zh-CN" sz="2800" b="1">
                <a:latin typeface="宋体" panose="02010600030101010101" pitchFamily="2" charset="-122"/>
              </a:rPr>
              <a:t>(</a:t>
            </a:r>
            <a:r>
              <a:rPr lang="zh-CN" altLang="en-US" sz="2800" b="1">
                <a:latin typeface="宋体" panose="02010600030101010101" pitchFamily="2" charset="-122"/>
              </a:rPr>
              <a:t>实际上是一条折线</a:t>
            </a:r>
            <a:r>
              <a:rPr lang="en-US" altLang="zh-CN" sz="2800" b="1">
                <a:latin typeface="宋体" panose="02010600030101010101" pitchFamily="2" charset="-122"/>
              </a:rPr>
              <a:t>)</a:t>
            </a:r>
            <a:r>
              <a:rPr lang="zh-CN" altLang="en-US" sz="2800" b="1">
                <a:latin typeface="宋体" panose="02010600030101010101" pitchFamily="2" charset="-122"/>
              </a:rPr>
              <a:t>定为</a:t>
            </a:r>
            <a:r>
              <a:rPr lang="zh-CN" altLang="en-US" sz="2800" b="1">
                <a:solidFill>
                  <a:srgbClr val="FF0000"/>
                </a:solidFill>
                <a:latin typeface="宋体" panose="02010600030101010101" pitchFamily="2" charset="-122"/>
              </a:rPr>
              <a:t>日界线</a:t>
            </a:r>
            <a:r>
              <a:rPr lang="zh-CN" altLang="en-US" sz="2800" b="1">
                <a:latin typeface="宋体" panose="02010600030101010101" pitchFamily="2" charset="-122"/>
              </a:rPr>
              <a:t>。</a:t>
            </a:r>
          </a:p>
          <a:p>
            <a:pPr eaLnBrk="1" hangingPunct="1">
              <a:spcBef>
                <a:spcPts val="963"/>
              </a:spcBef>
            </a:pPr>
            <a:r>
              <a:rPr lang="zh-CN" altLang="en-US" sz="2800" b="1">
                <a:latin typeface="宋体" panose="02010600030101010101" pitchFamily="2" charset="-122"/>
              </a:rPr>
              <a:t>由</a:t>
            </a:r>
            <a:r>
              <a:rPr lang="zh-CN" altLang="en-US" sz="2800" b="1">
                <a:solidFill>
                  <a:srgbClr val="FF0000"/>
                </a:solidFill>
                <a:latin typeface="宋体" panose="02010600030101010101" pitchFamily="2" charset="-122"/>
              </a:rPr>
              <a:t>东向西</a:t>
            </a:r>
            <a:r>
              <a:rPr lang="zh-CN" altLang="en-US" sz="2800" b="1">
                <a:latin typeface="宋体" panose="02010600030101010101" pitchFamily="2" charset="-122"/>
              </a:rPr>
              <a:t>穿过日界线须</a:t>
            </a:r>
            <a:r>
              <a:rPr lang="zh-CN" altLang="en-US" sz="2800" b="1">
                <a:solidFill>
                  <a:srgbClr val="FF0000"/>
                </a:solidFill>
                <a:latin typeface="宋体" panose="02010600030101010101" pitchFamily="2" charset="-122"/>
              </a:rPr>
              <a:t>增加一天</a:t>
            </a:r>
            <a:r>
              <a:rPr lang="zh-CN" altLang="en-US" sz="2800" b="1">
                <a:latin typeface="宋体" panose="02010600030101010101" pitchFamily="2" charset="-122"/>
              </a:rPr>
              <a:t>，方向相反则减去一天。</a:t>
            </a:r>
            <a:endParaRPr lang="zh-CN" altLang="en-US" sz="3200" b="1">
              <a:latin typeface="宋体" panose="02010600030101010101" pitchFamily="2" charset="-122"/>
            </a:endParaRPr>
          </a:p>
          <a:p>
            <a:pPr eaLnBrk="1" hangingPunct="1"/>
            <a:endParaRPr lang="en-US" altLang="zh-CN" sz="3200" b="1">
              <a:latin typeface="宋体" panose="02010600030101010101" pitchFamily="2" charset="-122"/>
            </a:endParaRPr>
          </a:p>
          <a:p>
            <a:pPr eaLnBrk="1" hangingPunct="1"/>
            <a:endParaRPr lang="zh-CN" altLang="en-US" sz="3200" b="1">
              <a:latin typeface="宋体" panose="02010600030101010101" pitchFamily="2" charset="-122"/>
            </a:endParaRPr>
          </a:p>
          <a:p>
            <a:pPr eaLnBrk="1" hangingPunct="1"/>
            <a:endParaRPr lang="en-US" altLang="zh-CN"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0B1322AE-02AA-468C-9AFB-4FB85C4642C3}"/>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AF1B0D0D-746F-40B0-BF3C-26E3C2D1C380}" type="slidenum">
              <a:rPr kumimoji="1" lang="en-US" altLang="zh-CN" sz="2000" b="1">
                <a:effectLst>
                  <a:outerShdw blurRad="38100" dist="38100" dir="2700000" algn="tl">
                    <a:srgbClr val="C0C0C0"/>
                  </a:outerShdw>
                </a:effectLst>
              </a:rPr>
              <a:pPr algn="ctr" eaLnBrk="1" hangingPunct="1">
                <a:spcBef>
                  <a:spcPct val="50000"/>
                </a:spcBef>
                <a:buSzPct val="75000"/>
              </a:pPr>
              <a:t>3</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9" dur="500" fill="hold" grpId="0" nodeType="clickEffect">
                                  <p:stCondLst>
                                    <p:cond delay="0"/>
                                  </p:stCondLst>
                                  <p:iterate type="wd">
                                    <p:tmPct val="1000"/>
                                  </p:iterate>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strips(upLeft)">
                                      <p:cBhvr>
                                        <p:cTn id="7" dur="500"/>
                                        <p:tgtEl>
                                          <p:spTgt spid="2560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9" dur="500" fill="hold" grpId="0" nodeType="clickEffect">
                                  <p:stCondLst>
                                    <p:cond delay="0"/>
                                  </p:stCondLst>
                                  <p:iterate type="wd">
                                    <p:tmPct val="1000"/>
                                  </p:iterate>
                                  <p:childTnLst>
                                    <p:set>
                                      <p:cBhvr>
                                        <p:cTn id="11" dur="1" fill="hold">
                                          <p:stCondLst>
                                            <p:cond delay="0"/>
                                          </p:stCondLst>
                                        </p:cTn>
                                        <p:tgtEl>
                                          <p:spTgt spid="25604">
                                            <p:txEl>
                                              <p:pRg st="1" end="1"/>
                                            </p:txEl>
                                          </p:spTgt>
                                        </p:tgtEl>
                                        <p:attrNameLst>
                                          <p:attrName>style.visibility</p:attrName>
                                        </p:attrNameLst>
                                      </p:cBhvr>
                                      <p:to>
                                        <p:strVal val="visible"/>
                                      </p:to>
                                    </p:set>
                                    <p:animEffect transition="in" filter="strips(upLeft)">
                                      <p:cBhvr>
                                        <p:cTn id="12" dur="500"/>
                                        <p:tgtEl>
                                          <p:spTgt spid="2560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9" dur="500" fill="hold" grpId="0" nodeType="clickEffect">
                                  <p:stCondLst>
                                    <p:cond delay="0"/>
                                  </p:stCondLst>
                                  <p:iterate type="wd">
                                    <p:tmPct val="1000"/>
                                  </p:iterate>
                                  <p:childTnLst>
                                    <p:set>
                                      <p:cBhvr>
                                        <p:cTn id="16" dur="1" fill="hold">
                                          <p:stCondLst>
                                            <p:cond delay="0"/>
                                          </p:stCondLst>
                                        </p:cTn>
                                        <p:tgtEl>
                                          <p:spTgt spid="25604">
                                            <p:txEl>
                                              <p:pRg st="2" end="2"/>
                                            </p:txEl>
                                          </p:spTgt>
                                        </p:tgtEl>
                                        <p:attrNameLst>
                                          <p:attrName>style.visibility</p:attrName>
                                        </p:attrNameLst>
                                      </p:cBhvr>
                                      <p:to>
                                        <p:strVal val="visible"/>
                                      </p:to>
                                    </p:set>
                                    <p:animEffect transition="in" filter="strips(upLeft)">
                                      <p:cBhvr>
                                        <p:cTn id="17" dur="500"/>
                                        <p:tgtEl>
                                          <p:spTgt spid="2560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9" dur="500" fill="hold" grpId="0" nodeType="clickEffect">
                                  <p:stCondLst>
                                    <p:cond delay="0"/>
                                  </p:stCondLst>
                                  <p:iterate type="wd">
                                    <p:tmPct val="1000"/>
                                  </p:iterate>
                                  <p:childTnLst>
                                    <p:set>
                                      <p:cBhvr>
                                        <p:cTn id="21" dur="1" fill="hold">
                                          <p:stCondLst>
                                            <p:cond delay="0"/>
                                          </p:stCondLst>
                                        </p:cTn>
                                        <p:tgtEl>
                                          <p:spTgt spid="25604">
                                            <p:txEl>
                                              <p:pRg st="3" end="3"/>
                                            </p:txEl>
                                          </p:spTgt>
                                        </p:tgtEl>
                                        <p:attrNameLst>
                                          <p:attrName>style.visibility</p:attrName>
                                        </p:attrNameLst>
                                      </p:cBhvr>
                                      <p:to>
                                        <p:strVal val="visible"/>
                                      </p:to>
                                    </p:set>
                                    <p:animEffect transition="in" filter="strips(upLeft)">
                                      <p:cBhvr>
                                        <p:cTn id="22" dur="500"/>
                                        <p:tgtEl>
                                          <p:spTgt spid="2560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9" dur="500" fill="hold" grpId="0" nodeType="clickEffect">
                                  <p:stCondLst>
                                    <p:cond delay="0"/>
                                  </p:stCondLst>
                                  <p:iterate type="wd">
                                    <p:tmPct val="1000"/>
                                  </p:iterate>
                                  <p:childTnLst>
                                    <p:set>
                                      <p:cBhvr>
                                        <p:cTn id="26" dur="1" fill="hold">
                                          <p:stCondLst>
                                            <p:cond delay="0"/>
                                          </p:stCondLst>
                                        </p:cTn>
                                        <p:tgtEl>
                                          <p:spTgt spid="25604">
                                            <p:txEl>
                                              <p:pRg st="4" end="4"/>
                                            </p:txEl>
                                          </p:spTgt>
                                        </p:tgtEl>
                                        <p:attrNameLst>
                                          <p:attrName>style.visibility</p:attrName>
                                        </p:attrNameLst>
                                      </p:cBhvr>
                                      <p:to>
                                        <p:strVal val="visible"/>
                                      </p:to>
                                    </p:set>
                                    <p:animEffect transition="in" filter="strips(upLeft)">
                                      <p:cBhvr>
                                        <p:cTn id="27" dur="500"/>
                                        <p:tgtEl>
                                          <p:spTgt spid="2560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6" name="Rectangle 4">
            <a:extLst>
              <a:ext uri="{FF2B5EF4-FFF2-40B4-BE49-F238E27FC236}">
                <a16:creationId xmlns:a16="http://schemas.microsoft.com/office/drawing/2014/main" id="{8BCF2F8A-360A-4682-A1A5-65E6FF0BA015}"/>
              </a:ext>
            </a:extLst>
          </p:cNvPr>
          <p:cNvSpPr>
            <a:spLocks noGrp="1" noChangeArrowheads="1"/>
          </p:cNvSpPr>
          <p:nvPr>
            <p:ph/>
          </p:nvPr>
        </p:nvSpPr>
        <p:spPr>
          <a:xfrm>
            <a:off x="1403350" y="1557338"/>
            <a:ext cx="6553200" cy="4895850"/>
          </a:xfrm>
        </p:spPr>
        <p:txBody>
          <a:bodyPr/>
          <a:lstStyle/>
          <a:p>
            <a:pPr eaLnBrk="1" hangingPunct="1"/>
            <a:r>
              <a:rPr lang="zh-CN" altLang="en-US" sz="3200" b="1">
                <a:latin typeface="宋体" panose="02010600030101010101" pitchFamily="2" charset="-122"/>
              </a:rPr>
              <a:t>全世界使用的标准时间为“</a:t>
            </a:r>
            <a:r>
              <a:rPr lang="zh-CN" altLang="en-US" sz="3200" b="1">
                <a:solidFill>
                  <a:srgbClr val="FF0000"/>
                </a:solidFill>
                <a:latin typeface="宋体" panose="02010600030101010101" pitchFamily="2" charset="-122"/>
              </a:rPr>
              <a:t>协调世界时</a:t>
            </a:r>
            <a:r>
              <a:rPr lang="zh-CN" altLang="en-US" sz="3200" b="1">
                <a:latin typeface="宋体" panose="02010600030101010101" pitchFamily="2" charset="-122"/>
              </a:rPr>
              <a:t>”</a:t>
            </a:r>
            <a:r>
              <a:rPr lang="en-US" altLang="zh-CN" sz="3200" b="1">
                <a:latin typeface="宋体" panose="02010600030101010101" pitchFamily="2" charset="-122"/>
              </a:rPr>
              <a:t>(</a:t>
            </a:r>
            <a:r>
              <a:rPr lang="en-US" altLang="zh-CN" sz="3200" b="1">
                <a:solidFill>
                  <a:srgbClr val="FF0000"/>
                </a:solidFill>
                <a:latin typeface="宋体" panose="02010600030101010101" pitchFamily="2" charset="-122"/>
              </a:rPr>
              <a:t>UTC</a:t>
            </a:r>
            <a:r>
              <a:rPr lang="en-US" altLang="zh-CN" sz="3200" b="1">
                <a:latin typeface="宋体" panose="02010600030101010101" pitchFamily="2" charset="-122"/>
              </a:rPr>
              <a:t> )</a:t>
            </a:r>
            <a:r>
              <a:rPr lang="zh-CN" altLang="en-US" sz="3200" b="1">
                <a:latin typeface="宋体" panose="02010600030101010101" pitchFamily="2" charset="-122"/>
              </a:rPr>
              <a:t>，简称“协调时”，是</a:t>
            </a:r>
            <a:r>
              <a:rPr lang="zh-CN" altLang="en-US" sz="3200" b="1">
                <a:solidFill>
                  <a:srgbClr val="FF0000"/>
                </a:solidFill>
                <a:latin typeface="宋体" panose="02010600030101010101" pitchFamily="2" charset="-122"/>
              </a:rPr>
              <a:t>天文时</a:t>
            </a:r>
            <a:r>
              <a:rPr lang="zh-CN" altLang="en-US" sz="3200" b="1">
                <a:latin typeface="宋体" panose="02010600030101010101" pitchFamily="2" charset="-122"/>
              </a:rPr>
              <a:t>与</a:t>
            </a:r>
            <a:r>
              <a:rPr lang="zh-CN" altLang="en-US" sz="3200" b="1">
                <a:solidFill>
                  <a:srgbClr val="FF0000"/>
                </a:solidFill>
                <a:latin typeface="宋体" panose="02010600030101010101" pitchFamily="2" charset="-122"/>
              </a:rPr>
              <a:t>原子时</a:t>
            </a:r>
            <a:r>
              <a:rPr lang="zh-CN" altLang="en-US" sz="3200" b="1">
                <a:latin typeface="宋体" panose="02010600030101010101" pitchFamily="2" charset="-122"/>
              </a:rPr>
              <a:t>协调后的产物；</a:t>
            </a:r>
          </a:p>
          <a:p>
            <a:pPr eaLnBrk="1" hangingPunct="1"/>
            <a:r>
              <a:rPr lang="zh-CN" altLang="en-US" sz="3200" b="1">
                <a:latin typeface="宋体" panose="02010600030101010101" pitchFamily="2" charset="-122"/>
              </a:rPr>
              <a:t>在航海上，</a:t>
            </a:r>
            <a:r>
              <a:rPr lang="zh-CN" altLang="en-US" sz="3200" b="1">
                <a:solidFill>
                  <a:srgbClr val="FF0000"/>
                </a:solidFill>
                <a:latin typeface="宋体" panose="02010600030101010101" pitchFamily="2" charset="-122"/>
              </a:rPr>
              <a:t>船钟指示的时间都是当地时间</a:t>
            </a:r>
            <a:r>
              <a:rPr lang="zh-CN" altLang="en-US" sz="3200" b="1">
                <a:latin typeface="宋体" panose="02010600030101010101" pitchFamily="2" charset="-122"/>
              </a:rPr>
              <a:t>。我国目前规定，远洋船舶进行国际公众船舶通信时，一律采用</a:t>
            </a:r>
            <a:r>
              <a:rPr lang="zh-CN" altLang="en-US" sz="3200" b="1">
                <a:solidFill>
                  <a:srgbClr val="FF0000"/>
                </a:solidFill>
                <a:latin typeface="宋体" panose="02010600030101010101" pitchFamily="2" charset="-122"/>
              </a:rPr>
              <a:t>协调世界时（</a:t>
            </a:r>
            <a:r>
              <a:rPr lang="en-US" altLang="zh-CN" sz="3200" b="1">
                <a:solidFill>
                  <a:srgbClr val="FF0000"/>
                </a:solidFill>
                <a:latin typeface="宋体" panose="02010600030101010101" pitchFamily="2" charset="-122"/>
              </a:rPr>
              <a:t>UTC</a:t>
            </a:r>
            <a:r>
              <a:rPr lang="zh-CN" altLang="en-US" sz="3200" b="1">
                <a:solidFill>
                  <a:srgbClr val="FF0000"/>
                </a:solidFill>
                <a:latin typeface="宋体" panose="02010600030101010101" pitchFamily="2" charset="-122"/>
              </a:rPr>
              <a:t>）</a:t>
            </a:r>
            <a:r>
              <a:rPr lang="zh-CN" altLang="en-US" sz="3200" b="1">
                <a:latin typeface="宋体" panose="02010600030101010101" pitchFamily="2" charset="-122"/>
              </a:rPr>
              <a:t>来表示时间。</a:t>
            </a:r>
          </a:p>
        </p:txBody>
      </p:sp>
      <p:sp>
        <p:nvSpPr>
          <p:cNvPr id="4" name="灯片编号占位符 3">
            <a:extLst>
              <a:ext uri="{FF2B5EF4-FFF2-40B4-BE49-F238E27FC236}">
                <a16:creationId xmlns:a16="http://schemas.microsoft.com/office/drawing/2014/main" id="{9CB72F97-C014-45E2-967C-5F95EBEBB9AA}"/>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75C95860-7AB1-4106-81F0-A15DEECD09B9}" type="slidenum">
              <a:rPr kumimoji="1" lang="en-US" altLang="zh-CN" sz="2000" b="1">
                <a:effectLst>
                  <a:outerShdw blurRad="38100" dist="38100" dir="2700000" algn="tl">
                    <a:srgbClr val="C0C0C0"/>
                  </a:outerShdw>
                </a:effectLst>
              </a:rPr>
              <a:pPr algn="ctr" eaLnBrk="1" hangingPunct="1">
                <a:spcBef>
                  <a:spcPct val="50000"/>
                </a:spcBef>
                <a:buSzPct val="75000"/>
              </a:pPr>
              <a:t>4</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dur="2000" fill="hold" grpId="0" nodeType="clickEffect">
                                  <p:stCondLst>
                                    <p:cond delay="0"/>
                                  </p:stCondLst>
                                  <p:iterate type="wd">
                                    <p:tmPct val="1000"/>
                                  </p:iterate>
                                  <p:childTnLst>
                                    <p:set>
                                      <p:cBhvr>
                                        <p:cTn id="6" dur="1" fill="hold">
                                          <p:stCondLst>
                                            <p:cond delay="0"/>
                                          </p:stCondLst>
                                        </p:cTn>
                                        <p:tgtEl>
                                          <p:spTgt spid="33796">
                                            <p:txEl>
                                              <p:pRg st="0" end="0"/>
                                            </p:txEl>
                                          </p:spTgt>
                                        </p:tgtEl>
                                        <p:attrNameLst>
                                          <p:attrName>style.visibility</p:attrName>
                                        </p:attrNameLst>
                                      </p:cBhvr>
                                      <p:to>
                                        <p:strVal val="visible"/>
                                      </p:to>
                                    </p:set>
                                    <p:animEffect transition="in" filter="diamond(in)">
                                      <p:cBhvr>
                                        <p:cTn id="7" dur="2000"/>
                                        <p:tgtEl>
                                          <p:spTgt spid="3379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dur="2000" fill="hold" grpId="0" nodeType="clickEffect">
                                  <p:stCondLst>
                                    <p:cond delay="0"/>
                                  </p:stCondLst>
                                  <p:iterate type="wd">
                                    <p:tmPct val="1000"/>
                                  </p:iterate>
                                  <p:childTnLst>
                                    <p:set>
                                      <p:cBhvr>
                                        <p:cTn id="11" dur="1" fill="hold">
                                          <p:stCondLst>
                                            <p:cond delay="0"/>
                                          </p:stCondLst>
                                        </p:cTn>
                                        <p:tgtEl>
                                          <p:spTgt spid="33796">
                                            <p:txEl>
                                              <p:pRg st="1" end="1"/>
                                            </p:txEl>
                                          </p:spTgt>
                                        </p:tgtEl>
                                        <p:attrNameLst>
                                          <p:attrName>style.visibility</p:attrName>
                                        </p:attrNameLst>
                                      </p:cBhvr>
                                      <p:to>
                                        <p:strVal val="visible"/>
                                      </p:to>
                                    </p:set>
                                    <p:animEffect transition="in" filter="diamond(in)">
                                      <p:cBhvr>
                                        <p:cTn id="12" dur="2000"/>
                                        <p:tgtEl>
                                          <p:spTgt spid="3379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uiExpand="1"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4" name="Rectangle 4">
            <a:extLst>
              <a:ext uri="{FF2B5EF4-FFF2-40B4-BE49-F238E27FC236}">
                <a16:creationId xmlns:a16="http://schemas.microsoft.com/office/drawing/2014/main" id="{381EDBF9-F589-4E33-B064-3D01233C3E98}"/>
              </a:ext>
            </a:extLst>
          </p:cNvPr>
          <p:cNvSpPr>
            <a:spLocks noGrp="1" noChangeArrowheads="1"/>
          </p:cNvSpPr>
          <p:nvPr>
            <p:ph/>
          </p:nvPr>
        </p:nvSpPr>
        <p:spPr>
          <a:xfrm>
            <a:off x="1331913" y="1628775"/>
            <a:ext cx="7313612" cy="4537075"/>
          </a:xfrm>
        </p:spPr>
        <p:txBody>
          <a:bodyPr/>
          <a:lstStyle/>
          <a:p>
            <a:pPr eaLnBrk="1" hangingPunct="1"/>
            <a:r>
              <a:rPr lang="zh-CN" altLang="en-US" sz="3200" b="1">
                <a:latin typeface="宋体" panose="02010600030101010101" pitchFamily="2" charset="-122"/>
              </a:rPr>
              <a:t>按波段不同，授时（报时）方式可分为</a:t>
            </a:r>
            <a:r>
              <a:rPr lang="zh-CN" altLang="en-US" sz="3200" b="1">
                <a:solidFill>
                  <a:srgbClr val="FF0000"/>
                </a:solidFill>
                <a:latin typeface="宋体" panose="02010600030101010101" pitchFamily="2" charset="-122"/>
              </a:rPr>
              <a:t>短波</a:t>
            </a:r>
            <a:r>
              <a:rPr lang="zh-CN" altLang="en-US" sz="3200" b="1">
                <a:latin typeface="宋体" panose="02010600030101010101" pitchFamily="2" charset="-122"/>
              </a:rPr>
              <a:t>授时、</a:t>
            </a:r>
            <a:r>
              <a:rPr lang="zh-CN" altLang="en-US" sz="3200" b="1">
                <a:solidFill>
                  <a:srgbClr val="FF0000"/>
                </a:solidFill>
                <a:latin typeface="宋体" panose="02010600030101010101" pitchFamily="2" charset="-122"/>
              </a:rPr>
              <a:t>长波</a:t>
            </a:r>
            <a:r>
              <a:rPr lang="zh-CN" altLang="en-US" sz="3200" b="1">
                <a:latin typeface="宋体" panose="02010600030101010101" pitchFamily="2" charset="-122"/>
              </a:rPr>
              <a:t>授时、</a:t>
            </a:r>
            <a:r>
              <a:rPr lang="zh-CN" altLang="en-US" sz="3200" b="1">
                <a:solidFill>
                  <a:srgbClr val="FF0000"/>
                </a:solidFill>
                <a:latin typeface="宋体" panose="02010600030101010101" pitchFamily="2" charset="-122"/>
              </a:rPr>
              <a:t>卫星</a:t>
            </a:r>
            <a:r>
              <a:rPr lang="zh-CN" altLang="en-US" sz="3200" b="1">
                <a:latin typeface="宋体" panose="02010600030101010101" pitchFamily="2" charset="-122"/>
              </a:rPr>
              <a:t>授时、</a:t>
            </a:r>
            <a:r>
              <a:rPr lang="zh-CN" altLang="en-US" sz="3200" b="1">
                <a:solidFill>
                  <a:srgbClr val="FF0000"/>
                </a:solidFill>
                <a:latin typeface="宋体" panose="02010600030101010101" pitchFamily="2" charset="-122"/>
              </a:rPr>
              <a:t>互联网</a:t>
            </a:r>
            <a:r>
              <a:rPr lang="zh-CN" altLang="en-US" sz="3200" b="1">
                <a:latin typeface="宋体" panose="02010600030101010101" pitchFamily="2" charset="-122"/>
              </a:rPr>
              <a:t>和</a:t>
            </a:r>
            <a:r>
              <a:rPr lang="zh-CN" altLang="en-US" sz="3200" b="1">
                <a:solidFill>
                  <a:srgbClr val="FF0000"/>
                </a:solidFill>
                <a:latin typeface="宋体" panose="02010600030101010101" pitchFamily="2" charset="-122"/>
              </a:rPr>
              <a:t>电话授时</a:t>
            </a:r>
            <a:r>
              <a:rPr lang="zh-CN" altLang="en-US" sz="3200" b="1">
                <a:latin typeface="宋体" panose="02010600030101010101" pitchFamily="2" charset="-122"/>
              </a:rPr>
              <a:t>等。</a:t>
            </a:r>
          </a:p>
          <a:p>
            <a:pPr eaLnBrk="1" hangingPunct="1"/>
            <a:r>
              <a:rPr lang="zh-CN" altLang="en-US" sz="3200" b="1">
                <a:latin typeface="宋体" panose="02010600030101010101" pitchFamily="2" charset="-122"/>
              </a:rPr>
              <a:t>水上移动业务采用</a:t>
            </a:r>
            <a:r>
              <a:rPr lang="zh-CN" altLang="en-US" sz="3200" b="1">
                <a:solidFill>
                  <a:srgbClr val="FF0000"/>
                </a:solidFill>
                <a:latin typeface="宋体" panose="02010600030101010101" pitchFamily="2" charset="-122"/>
              </a:rPr>
              <a:t>短波</a:t>
            </a:r>
            <a:r>
              <a:rPr lang="zh-CN" altLang="en-US" sz="3200" b="1">
                <a:latin typeface="宋体" panose="02010600030101010101" pitchFamily="2" charset="-122"/>
              </a:rPr>
              <a:t>授时，其时间信号主要有以下</a:t>
            </a:r>
            <a:r>
              <a:rPr lang="zh-CN" altLang="en-US" sz="3200" b="1">
                <a:solidFill>
                  <a:srgbClr val="FF0000"/>
                </a:solidFill>
                <a:latin typeface="宋体" panose="02010600030101010101" pitchFamily="2" charset="-122"/>
              </a:rPr>
              <a:t>六种</a:t>
            </a:r>
            <a:r>
              <a:rPr lang="zh-CN" altLang="en-US" sz="3200" b="1">
                <a:latin typeface="宋体" panose="02010600030101010101" pitchFamily="2" charset="-122"/>
              </a:rPr>
              <a:t>格式</a:t>
            </a:r>
            <a:r>
              <a:rPr lang="en-US" altLang="zh-CN" sz="3200" b="1">
                <a:solidFill>
                  <a:srgbClr val="FF0000"/>
                </a:solidFill>
                <a:latin typeface="宋体" panose="02010600030101010101" pitchFamily="2" charset="-122"/>
              </a:rPr>
              <a:t>(</a:t>
            </a:r>
            <a:r>
              <a:rPr lang="zh-CN" altLang="en-US" sz="3200" b="1">
                <a:solidFill>
                  <a:srgbClr val="FF0000"/>
                </a:solidFill>
                <a:latin typeface="宋体" panose="02010600030101010101" pitchFamily="2" charset="-122"/>
              </a:rPr>
              <a:t>看书了解</a:t>
            </a:r>
            <a:r>
              <a:rPr lang="en-US" altLang="zh-CN" sz="3200" b="1">
                <a:solidFill>
                  <a:srgbClr val="FF0000"/>
                </a:solidFill>
                <a:latin typeface="宋体" panose="02010600030101010101" pitchFamily="2" charset="-122"/>
              </a:rPr>
              <a:t>)</a:t>
            </a:r>
            <a:r>
              <a:rPr lang="zh-CN" altLang="en-US" sz="3200" b="1">
                <a:latin typeface="宋体" panose="02010600030101010101" pitchFamily="2" charset="-122"/>
              </a:rPr>
              <a:t>：</a:t>
            </a:r>
          </a:p>
          <a:p>
            <a:pPr eaLnBrk="1" hangingPunct="1">
              <a:buFont typeface="Wingdings" panose="05000000000000000000" pitchFamily="2" charset="2"/>
              <a:buNone/>
            </a:pPr>
            <a:r>
              <a:rPr lang="en-US" altLang="zh-CN" sz="3200" b="1">
                <a:latin typeface="宋体" panose="02010600030101010101" pitchFamily="2" charset="-122"/>
              </a:rPr>
              <a:t>   1</a:t>
            </a:r>
            <a:r>
              <a:rPr lang="zh-CN" altLang="en-US" sz="3200" b="1">
                <a:latin typeface="宋体" panose="02010600030101010101" pitchFamily="2" charset="-122"/>
              </a:rPr>
              <a:t>．英国式，又称英国平时式。</a:t>
            </a:r>
          </a:p>
          <a:p>
            <a:pPr eaLnBrk="1" hangingPunct="1">
              <a:buFont typeface="Wingdings" panose="05000000000000000000" pitchFamily="2" charset="2"/>
              <a:buNone/>
            </a:pPr>
            <a:r>
              <a:rPr lang="en-US" altLang="zh-CN" sz="3200" b="1">
                <a:latin typeface="宋体" panose="02010600030101010101" pitchFamily="2" charset="-122"/>
              </a:rPr>
              <a:t>   2</a:t>
            </a:r>
            <a:r>
              <a:rPr lang="zh-CN" altLang="en-US" sz="3200" b="1">
                <a:latin typeface="宋体" panose="02010600030101010101" pitchFamily="2" charset="-122"/>
              </a:rPr>
              <a:t>．英国广播式</a:t>
            </a:r>
          </a:p>
          <a:p>
            <a:pPr eaLnBrk="1" hangingPunct="1">
              <a:buFont typeface="Wingdings" panose="05000000000000000000" pitchFamily="2" charset="2"/>
              <a:buNone/>
            </a:pPr>
            <a:r>
              <a:rPr lang="en-US" altLang="zh-CN" sz="3200" b="1">
                <a:latin typeface="宋体" panose="02010600030101010101" pitchFamily="2" charset="-122"/>
              </a:rPr>
              <a:t>   3</a:t>
            </a:r>
            <a:r>
              <a:rPr lang="zh-CN" altLang="en-US" sz="3200" b="1">
                <a:latin typeface="宋体" panose="02010600030101010101" pitchFamily="2" charset="-122"/>
              </a:rPr>
              <a:t>．老国际式</a:t>
            </a:r>
          </a:p>
        </p:txBody>
      </p:sp>
      <p:sp>
        <p:nvSpPr>
          <p:cNvPr id="4" name="灯片编号占位符 3">
            <a:extLst>
              <a:ext uri="{FF2B5EF4-FFF2-40B4-BE49-F238E27FC236}">
                <a16:creationId xmlns:a16="http://schemas.microsoft.com/office/drawing/2014/main" id="{5D437BC7-3F4B-4571-8696-BF742BC3C0D7}"/>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EFD37374-593E-4BB7-9496-D7ABC8852E62}" type="slidenum">
              <a:rPr kumimoji="1" lang="en-US" altLang="zh-CN" sz="2000" b="1">
                <a:effectLst>
                  <a:outerShdw blurRad="38100" dist="38100" dir="2700000" algn="tl">
                    <a:srgbClr val="C0C0C0"/>
                  </a:outerShdw>
                </a:effectLst>
              </a:rPr>
              <a:pPr algn="ctr" eaLnBrk="1" hangingPunct="1">
                <a:spcBef>
                  <a:spcPct val="50000"/>
                </a:spcBef>
                <a:buSzPct val="75000"/>
              </a:pPr>
              <a:t>5</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4" dur="2000" fill="hold" grpId="0" nodeType="clickEffect">
                                  <p:stCondLst>
                                    <p:cond delay="0"/>
                                  </p:stCondLst>
                                  <p:iterate type="wd">
                                    <p:tmPct val="1000"/>
                                  </p:iterate>
                                  <p:childTnLst>
                                    <p:set>
                                      <p:cBhvr>
                                        <p:cTn id="6" dur="1" fill="hold">
                                          <p:stCondLst>
                                            <p:cond delay="0"/>
                                          </p:stCondLst>
                                        </p:cTn>
                                        <p:tgtEl>
                                          <p:spTgt spid="35844">
                                            <p:txEl>
                                              <p:pRg st="0" end="0"/>
                                            </p:txEl>
                                          </p:spTgt>
                                        </p:tgtEl>
                                        <p:attrNameLst>
                                          <p:attrName>style.visibility</p:attrName>
                                        </p:attrNameLst>
                                      </p:cBhvr>
                                      <p:to>
                                        <p:strVal val="visible"/>
                                      </p:to>
                                    </p:set>
                                    <p:animEffect transition="in" filter="wheel(4)">
                                      <p:cBhvr>
                                        <p:cTn id="7" dur="2000"/>
                                        <p:tgtEl>
                                          <p:spTgt spid="3584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4" dur="2000" fill="hold" grpId="0" nodeType="clickEffect">
                                  <p:stCondLst>
                                    <p:cond delay="0"/>
                                  </p:stCondLst>
                                  <p:iterate type="wd">
                                    <p:tmPct val="1000"/>
                                  </p:iterate>
                                  <p:childTnLst>
                                    <p:set>
                                      <p:cBhvr>
                                        <p:cTn id="11" dur="1" fill="hold">
                                          <p:stCondLst>
                                            <p:cond delay="0"/>
                                          </p:stCondLst>
                                        </p:cTn>
                                        <p:tgtEl>
                                          <p:spTgt spid="35844">
                                            <p:txEl>
                                              <p:pRg st="1" end="1"/>
                                            </p:txEl>
                                          </p:spTgt>
                                        </p:tgtEl>
                                        <p:attrNameLst>
                                          <p:attrName>style.visibility</p:attrName>
                                        </p:attrNameLst>
                                      </p:cBhvr>
                                      <p:to>
                                        <p:strVal val="visible"/>
                                      </p:to>
                                    </p:set>
                                    <p:animEffect transition="in" filter="wheel(4)">
                                      <p:cBhvr>
                                        <p:cTn id="12" dur="2000"/>
                                        <p:tgtEl>
                                          <p:spTgt spid="3584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1" presetClass="entr" presetSubtype="4" dur="2000" fill="hold" grpId="0" nodeType="clickEffect">
                                  <p:stCondLst>
                                    <p:cond delay="0"/>
                                  </p:stCondLst>
                                  <p:iterate type="wd">
                                    <p:tmPct val="1000"/>
                                  </p:iterate>
                                  <p:childTnLst>
                                    <p:set>
                                      <p:cBhvr>
                                        <p:cTn id="16" dur="1" fill="hold">
                                          <p:stCondLst>
                                            <p:cond delay="0"/>
                                          </p:stCondLst>
                                        </p:cTn>
                                        <p:tgtEl>
                                          <p:spTgt spid="35844">
                                            <p:txEl>
                                              <p:pRg st="2" end="2"/>
                                            </p:txEl>
                                          </p:spTgt>
                                        </p:tgtEl>
                                        <p:attrNameLst>
                                          <p:attrName>style.visibility</p:attrName>
                                        </p:attrNameLst>
                                      </p:cBhvr>
                                      <p:to>
                                        <p:strVal val="visible"/>
                                      </p:to>
                                    </p:set>
                                    <p:animEffect transition="in" filter="wheel(4)">
                                      <p:cBhvr>
                                        <p:cTn id="17" dur="2000"/>
                                        <p:tgtEl>
                                          <p:spTgt spid="3584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1" presetClass="entr" presetSubtype="4" dur="2000" fill="hold" grpId="0" nodeType="clickEffect">
                                  <p:stCondLst>
                                    <p:cond delay="0"/>
                                  </p:stCondLst>
                                  <p:iterate type="wd">
                                    <p:tmPct val="1000"/>
                                  </p:iterate>
                                  <p:childTnLst>
                                    <p:set>
                                      <p:cBhvr>
                                        <p:cTn id="21" dur="1" fill="hold">
                                          <p:stCondLst>
                                            <p:cond delay="0"/>
                                          </p:stCondLst>
                                        </p:cTn>
                                        <p:tgtEl>
                                          <p:spTgt spid="35844">
                                            <p:txEl>
                                              <p:pRg st="3" end="3"/>
                                            </p:txEl>
                                          </p:spTgt>
                                        </p:tgtEl>
                                        <p:attrNameLst>
                                          <p:attrName>style.visibility</p:attrName>
                                        </p:attrNameLst>
                                      </p:cBhvr>
                                      <p:to>
                                        <p:strVal val="visible"/>
                                      </p:to>
                                    </p:set>
                                    <p:animEffect transition="in" filter="wheel(4)">
                                      <p:cBhvr>
                                        <p:cTn id="22" dur="2000"/>
                                        <p:tgtEl>
                                          <p:spTgt spid="3584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1" presetClass="entr" presetSubtype="4" dur="2000" fill="hold" grpId="0" nodeType="clickEffect">
                                  <p:stCondLst>
                                    <p:cond delay="0"/>
                                  </p:stCondLst>
                                  <p:iterate type="wd">
                                    <p:tmPct val="1000"/>
                                  </p:iterate>
                                  <p:childTnLst>
                                    <p:set>
                                      <p:cBhvr>
                                        <p:cTn id="26" dur="1" fill="hold">
                                          <p:stCondLst>
                                            <p:cond delay="0"/>
                                          </p:stCondLst>
                                        </p:cTn>
                                        <p:tgtEl>
                                          <p:spTgt spid="35844">
                                            <p:txEl>
                                              <p:pRg st="4" end="4"/>
                                            </p:txEl>
                                          </p:spTgt>
                                        </p:tgtEl>
                                        <p:attrNameLst>
                                          <p:attrName>style.visibility</p:attrName>
                                        </p:attrNameLst>
                                      </p:cBhvr>
                                      <p:to>
                                        <p:strVal val="visible"/>
                                      </p:to>
                                    </p:set>
                                    <p:animEffect transition="in" filter="wheel(4)">
                                      <p:cBhvr>
                                        <p:cTn id="27" dur="2000"/>
                                        <p:tgtEl>
                                          <p:spTgt spid="3584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572" name="Rectangle 4">
            <a:extLst>
              <a:ext uri="{FF2B5EF4-FFF2-40B4-BE49-F238E27FC236}">
                <a16:creationId xmlns:a16="http://schemas.microsoft.com/office/drawing/2014/main" id="{44F7ED48-4D60-418D-9F83-F2F6657B8E49}"/>
              </a:ext>
            </a:extLst>
          </p:cNvPr>
          <p:cNvSpPr>
            <a:spLocks noGrp="1" noChangeArrowheads="1"/>
          </p:cNvSpPr>
          <p:nvPr>
            <p:ph/>
          </p:nvPr>
        </p:nvSpPr>
        <p:spPr>
          <a:xfrm>
            <a:off x="1403350" y="1557338"/>
            <a:ext cx="7313613" cy="3959225"/>
          </a:xfrm>
        </p:spPr>
        <p:txBody>
          <a:bodyPr/>
          <a:lstStyle/>
          <a:p>
            <a:pPr eaLnBrk="1" hangingPunct="1">
              <a:buFont typeface="Wingdings" panose="05000000000000000000" pitchFamily="2" charset="2"/>
              <a:buNone/>
            </a:pPr>
            <a:r>
              <a:rPr lang="en-US" altLang="zh-CN" sz="3200" b="1">
                <a:latin typeface="宋体" panose="02010600030101010101" pitchFamily="2" charset="-122"/>
              </a:rPr>
              <a:t>   4</a:t>
            </a:r>
            <a:r>
              <a:rPr lang="zh-CN" altLang="en-US" sz="3200" b="1">
                <a:latin typeface="宋体" panose="02010600030101010101" pitchFamily="2" charset="-122"/>
              </a:rPr>
              <a:t>．新国际式</a:t>
            </a:r>
          </a:p>
          <a:p>
            <a:pPr eaLnBrk="1" hangingPunct="1">
              <a:buFont typeface="Wingdings" panose="05000000000000000000" pitchFamily="2" charset="2"/>
              <a:buNone/>
            </a:pPr>
            <a:r>
              <a:rPr lang="en-US" altLang="zh-CN" sz="3200" b="1">
                <a:latin typeface="宋体" panose="02010600030101010101" pitchFamily="2" charset="-122"/>
              </a:rPr>
              <a:t>   5</a:t>
            </a:r>
            <a:r>
              <a:rPr lang="zh-CN" altLang="en-US" sz="3200" b="1">
                <a:latin typeface="宋体" panose="02010600030101010101" pitchFamily="2" charset="-122"/>
              </a:rPr>
              <a:t>．美国式</a:t>
            </a:r>
          </a:p>
          <a:p>
            <a:pPr eaLnBrk="1" hangingPunct="1">
              <a:buFont typeface="Wingdings" panose="05000000000000000000" pitchFamily="2" charset="2"/>
              <a:buNone/>
            </a:pPr>
            <a:r>
              <a:rPr lang="en-US" altLang="zh-CN" sz="3200" b="1">
                <a:latin typeface="宋体" panose="02010600030101010101" pitchFamily="2" charset="-122"/>
              </a:rPr>
              <a:t>   6</a:t>
            </a:r>
            <a:r>
              <a:rPr lang="zh-CN" altLang="en-US" sz="3200" b="1">
                <a:latin typeface="宋体" panose="02010600030101010101" pitchFamily="2" charset="-122"/>
              </a:rPr>
              <a:t>．国际韵律式</a:t>
            </a:r>
          </a:p>
          <a:p>
            <a:pPr eaLnBrk="1" hangingPunct="1"/>
            <a:r>
              <a:rPr lang="zh-CN" altLang="en-US" sz="3200" b="1">
                <a:latin typeface="宋体" panose="02010600030101010101" pitchFamily="2" charset="-122"/>
              </a:rPr>
              <a:t>目前，我国的授时台有</a:t>
            </a:r>
            <a:r>
              <a:rPr lang="zh-CN" altLang="zh-CN" sz="3200"/>
              <a:t>上海海岸电台、陕西天文台以及台北的无线电授时系统。</a:t>
            </a:r>
          </a:p>
          <a:p>
            <a:pPr eaLnBrk="1" hangingPunct="1"/>
            <a:endParaRPr lang="zh-CN" altLang="en-US" sz="3200" b="1">
              <a:latin typeface="宋体" panose="02010600030101010101" pitchFamily="2" charset="-122"/>
            </a:endParaRPr>
          </a:p>
          <a:p>
            <a:pPr eaLnBrk="1" hangingPunct="1"/>
            <a:endParaRPr lang="zh-CN" altLang="en-US"/>
          </a:p>
        </p:txBody>
      </p:sp>
      <p:sp>
        <p:nvSpPr>
          <p:cNvPr id="4" name="灯片编号占位符 3">
            <a:extLst>
              <a:ext uri="{FF2B5EF4-FFF2-40B4-BE49-F238E27FC236}">
                <a16:creationId xmlns:a16="http://schemas.microsoft.com/office/drawing/2014/main" id="{FD7687C4-4671-4298-BEA2-8091EB8B7D43}"/>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A87892ED-D958-43D2-B66D-69A5329235A7}" type="slidenum">
              <a:rPr kumimoji="1" lang="en-US" altLang="zh-CN" sz="2000" b="1">
                <a:effectLst>
                  <a:outerShdw blurRad="38100" dist="38100" dir="2700000" algn="tl">
                    <a:srgbClr val="C0C0C0"/>
                  </a:outerShdw>
                </a:effectLst>
              </a:rPr>
              <a:pPr algn="ctr" eaLnBrk="1" hangingPunct="1">
                <a:spcBef>
                  <a:spcPct val="50000"/>
                </a:spcBef>
                <a:buSzPct val="75000"/>
              </a:pPr>
              <a:t>6</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dur="1000" fill="hold" grpId="0" nodeType="clickEffect">
                                  <p:stCondLst>
                                    <p:cond delay="0"/>
                                  </p:stCondLst>
                                  <p:iterate type="wd">
                                    <p:tmPct val="1000"/>
                                  </p:iterate>
                                  <p:childTnLst>
                                    <p:set>
                                      <p:cBhvr>
                                        <p:cTn id="6" dur="1" fill="hold">
                                          <p:stCondLst>
                                            <p:cond delay="0"/>
                                          </p:stCondLst>
                                        </p:cTn>
                                        <p:tgtEl>
                                          <p:spTgt spid="109572">
                                            <p:txEl>
                                              <p:pRg st="0" end="0"/>
                                            </p:txEl>
                                          </p:spTgt>
                                        </p:tgtEl>
                                        <p:attrNameLst>
                                          <p:attrName>style.visibility</p:attrName>
                                        </p:attrNameLst>
                                      </p:cBhvr>
                                      <p:to>
                                        <p:strVal val="visible"/>
                                      </p:to>
                                    </p:set>
                                    <p:anim calcmode="lin" valueType="num">
                                      <p:cBhvr>
                                        <p:cTn id="7" dur="1000" fill="hold"/>
                                        <p:tgtEl>
                                          <p:spTgt spid="10957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0957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09572">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09572">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5" presetClass="entr" presetSubtype="0" dur="1000" fill="hold" grpId="0" nodeType="clickEffect">
                                  <p:stCondLst>
                                    <p:cond delay="0"/>
                                  </p:stCondLst>
                                  <p:iterate type="wd">
                                    <p:tmPct val="1000"/>
                                  </p:iterate>
                                  <p:childTnLst>
                                    <p:set>
                                      <p:cBhvr>
                                        <p:cTn id="14" dur="1" fill="hold">
                                          <p:stCondLst>
                                            <p:cond delay="0"/>
                                          </p:stCondLst>
                                        </p:cTn>
                                        <p:tgtEl>
                                          <p:spTgt spid="109572">
                                            <p:txEl>
                                              <p:pRg st="1" end="1"/>
                                            </p:txEl>
                                          </p:spTgt>
                                        </p:tgtEl>
                                        <p:attrNameLst>
                                          <p:attrName>style.visibility</p:attrName>
                                        </p:attrNameLst>
                                      </p:cBhvr>
                                      <p:to>
                                        <p:strVal val="visible"/>
                                      </p:to>
                                    </p:set>
                                    <p:anim calcmode="lin" valueType="num">
                                      <p:cBhvr>
                                        <p:cTn id="15" dur="1000" fill="hold"/>
                                        <p:tgtEl>
                                          <p:spTgt spid="109572">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109572">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109572">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109572">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5" presetClass="entr" presetSubtype="0" dur="1000" fill="hold" grpId="0" nodeType="clickEffect">
                                  <p:stCondLst>
                                    <p:cond delay="0"/>
                                  </p:stCondLst>
                                  <p:iterate type="wd">
                                    <p:tmPct val="1000"/>
                                  </p:iterate>
                                  <p:childTnLst>
                                    <p:set>
                                      <p:cBhvr>
                                        <p:cTn id="22" dur="1" fill="hold">
                                          <p:stCondLst>
                                            <p:cond delay="0"/>
                                          </p:stCondLst>
                                        </p:cTn>
                                        <p:tgtEl>
                                          <p:spTgt spid="109572">
                                            <p:txEl>
                                              <p:pRg st="2" end="2"/>
                                            </p:txEl>
                                          </p:spTgt>
                                        </p:tgtEl>
                                        <p:attrNameLst>
                                          <p:attrName>style.visibility</p:attrName>
                                        </p:attrNameLst>
                                      </p:cBhvr>
                                      <p:to>
                                        <p:strVal val="visible"/>
                                      </p:to>
                                    </p:set>
                                    <p:anim calcmode="lin" valueType="num">
                                      <p:cBhvr>
                                        <p:cTn id="23" dur="1000" fill="hold"/>
                                        <p:tgtEl>
                                          <p:spTgt spid="109572">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109572">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109572">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109572">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5" presetClass="entr" presetSubtype="0" dur="1000" fill="hold" grpId="0" nodeType="clickEffect">
                                  <p:stCondLst>
                                    <p:cond delay="0"/>
                                  </p:stCondLst>
                                  <p:iterate type="wd">
                                    <p:tmPct val="1000"/>
                                  </p:iterate>
                                  <p:childTnLst>
                                    <p:set>
                                      <p:cBhvr>
                                        <p:cTn id="30" dur="1" fill="hold">
                                          <p:stCondLst>
                                            <p:cond delay="0"/>
                                          </p:stCondLst>
                                        </p:cTn>
                                        <p:tgtEl>
                                          <p:spTgt spid="109572">
                                            <p:txEl>
                                              <p:pRg st="3" end="3"/>
                                            </p:txEl>
                                          </p:spTgt>
                                        </p:tgtEl>
                                        <p:attrNameLst>
                                          <p:attrName>style.visibility</p:attrName>
                                        </p:attrNameLst>
                                      </p:cBhvr>
                                      <p:to>
                                        <p:strVal val="visible"/>
                                      </p:to>
                                    </p:set>
                                    <p:anim calcmode="lin" valueType="num">
                                      <p:cBhvr>
                                        <p:cTn id="31" dur="1000" fill="hold"/>
                                        <p:tgtEl>
                                          <p:spTgt spid="109572">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109572">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109572">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109572">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2" name="Rectangle 4">
            <a:extLst>
              <a:ext uri="{FF2B5EF4-FFF2-40B4-BE49-F238E27FC236}">
                <a16:creationId xmlns:a16="http://schemas.microsoft.com/office/drawing/2014/main" id="{4F054732-C883-44A1-B7FD-6A20D4722B23}"/>
              </a:ext>
            </a:extLst>
          </p:cNvPr>
          <p:cNvSpPr>
            <a:spLocks noGrp="1" noChangeArrowheads="1"/>
          </p:cNvSpPr>
          <p:nvPr>
            <p:ph/>
          </p:nvPr>
        </p:nvSpPr>
        <p:spPr>
          <a:xfrm>
            <a:off x="1331913" y="981075"/>
            <a:ext cx="7313612" cy="5716588"/>
          </a:xfrm>
        </p:spPr>
        <p:txBody>
          <a:bodyPr/>
          <a:lstStyle/>
          <a:p>
            <a:pPr eaLnBrk="1" hangingPunct="1"/>
            <a:r>
              <a:rPr lang="zh-CN" altLang="en-US">
                <a:latin typeface="Arial" pitchFamily="34" charset="0"/>
              </a:rPr>
              <a:t> </a:t>
            </a:r>
            <a:r>
              <a:rPr lang="zh-CN" altLang="en-US" sz="3200" b="1">
                <a:latin typeface="宋体" panose="02010600030101010101" pitchFamily="2" charset="-122"/>
              </a:rPr>
              <a:t>有关对时的规定：</a:t>
            </a:r>
          </a:p>
          <a:p>
            <a:pPr eaLnBrk="1" hangingPunct="1">
              <a:spcBef>
                <a:spcPts val="975"/>
              </a:spcBef>
              <a:buFont typeface="Wingdings" panose="05000000000000000000" pitchFamily="2" charset="2"/>
              <a:buNone/>
            </a:pPr>
            <a:r>
              <a:rPr lang="en-US" altLang="zh-CN" sz="3200" b="1">
                <a:latin typeface="宋体" panose="02010600030101010101" pitchFamily="2" charset="-122"/>
              </a:rPr>
              <a:t>  </a:t>
            </a:r>
            <a:r>
              <a:rPr lang="en-US" altLang="zh-CN" sz="2800" b="1">
                <a:latin typeface="宋体" panose="02010600030101010101" pitchFamily="2" charset="-122"/>
              </a:rPr>
              <a:t>① </a:t>
            </a:r>
            <a:r>
              <a:rPr lang="zh-CN" altLang="en-US" sz="2800" b="1">
                <a:latin typeface="宋体" panose="02010600030101010101" pitchFamily="2" charset="-122"/>
              </a:rPr>
              <a:t>在电台值守时间内，无线电值班</a:t>
            </a:r>
          </a:p>
          <a:p>
            <a:pPr eaLnBrk="1" hangingPunct="1">
              <a:spcBef>
                <a:spcPts val="975"/>
              </a:spcBef>
              <a:buFont typeface="Wingdings" panose="05000000000000000000" pitchFamily="2" charset="2"/>
              <a:buNone/>
            </a:pPr>
            <a:r>
              <a:rPr lang="zh-CN" altLang="en-US" sz="2800" b="1">
                <a:latin typeface="宋体" panose="02010600030101010101" pitchFamily="2" charset="-122"/>
              </a:rPr>
              <a:t>     人员</a:t>
            </a:r>
            <a:r>
              <a:rPr lang="zh-CN" altLang="en-US" sz="2800" b="1">
                <a:solidFill>
                  <a:srgbClr val="FF0000"/>
                </a:solidFill>
                <a:latin typeface="宋体" panose="02010600030101010101" pitchFamily="2" charset="-122"/>
              </a:rPr>
              <a:t>每天至少一次</a:t>
            </a:r>
            <a:r>
              <a:rPr lang="zh-CN" altLang="en-US" sz="2800" b="1">
                <a:latin typeface="宋体" panose="02010600030101010101" pitchFamily="2" charset="-122"/>
              </a:rPr>
              <a:t>，用标准报时</a:t>
            </a:r>
          </a:p>
          <a:p>
            <a:pPr eaLnBrk="1" hangingPunct="1">
              <a:spcBef>
                <a:spcPts val="975"/>
              </a:spcBef>
              <a:buFont typeface="Wingdings" panose="05000000000000000000" pitchFamily="2" charset="2"/>
              <a:buNone/>
            </a:pPr>
            <a:r>
              <a:rPr lang="zh-CN" altLang="en-US" sz="2800" b="1">
                <a:latin typeface="宋体" panose="02010600030101010101" pitchFamily="2" charset="-122"/>
              </a:rPr>
              <a:t>     信号</a:t>
            </a:r>
            <a:r>
              <a:rPr lang="zh-CN" altLang="en-US" sz="2800" b="1">
                <a:solidFill>
                  <a:srgbClr val="FF0000"/>
                </a:solidFill>
                <a:latin typeface="宋体" panose="02010600030101010101" pitchFamily="2" charset="-122"/>
              </a:rPr>
              <a:t>校对报房时钟</a:t>
            </a:r>
            <a:r>
              <a:rPr lang="zh-CN" altLang="en-US" sz="2800" b="1">
                <a:latin typeface="宋体" panose="02010600030101010101" pitchFamily="2" charset="-122"/>
              </a:rPr>
              <a:t>；</a:t>
            </a:r>
            <a:endParaRPr lang="en-US" altLang="zh-CN" sz="2800" b="1">
              <a:latin typeface="宋体" panose="02010600030101010101" pitchFamily="2" charset="-122"/>
            </a:endParaRPr>
          </a:p>
          <a:p>
            <a:pPr eaLnBrk="1" hangingPunct="1">
              <a:spcBef>
                <a:spcPts val="975"/>
              </a:spcBef>
              <a:buFont typeface="Wingdings" panose="05000000000000000000" pitchFamily="2" charset="2"/>
              <a:buNone/>
            </a:pPr>
            <a:r>
              <a:rPr lang="en-US" altLang="zh-CN" sz="2800" b="1">
                <a:latin typeface="宋体" panose="02010600030101010101" pitchFamily="2" charset="-122"/>
              </a:rPr>
              <a:t>  </a:t>
            </a:r>
            <a:r>
              <a:rPr lang="zh-CN" altLang="zh-CN" sz="2800" b="1">
                <a:latin typeface="宋体" panose="02010600030101010101" pitchFamily="2" charset="-122"/>
              </a:rPr>
              <a:t>②</a:t>
            </a:r>
            <a:r>
              <a:rPr lang="en-US" altLang="zh-CN" sz="2800" b="1">
                <a:latin typeface="宋体" panose="02010600030101010101" pitchFamily="2" charset="-122"/>
              </a:rPr>
              <a:t> </a:t>
            </a:r>
            <a:r>
              <a:rPr lang="zh-CN" altLang="en-US" sz="2800" b="1">
                <a:latin typeface="宋体" panose="02010600030101010101" pitchFamily="2" charset="-122"/>
              </a:rPr>
              <a:t>查询无线电信号表第</a:t>
            </a:r>
            <a:r>
              <a:rPr lang="en-US" altLang="zh-CN" sz="2800" b="1">
                <a:solidFill>
                  <a:srgbClr val="FF0000"/>
                </a:solidFill>
                <a:latin typeface="宋体" panose="02010600030101010101" pitchFamily="2" charset="-122"/>
              </a:rPr>
              <a:t>2</a:t>
            </a:r>
            <a:r>
              <a:rPr lang="zh-CN" altLang="en-US" sz="2800" b="1">
                <a:latin typeface="宋体" panose="02010600030101010101" pitchFamily="2" charset="-122"/>
              </a:rPr>
              <a:t>卷，获取各国</a:t>
            </a:r>
            <a:r>
              <a:rPr lang="en-US" altLang="zh-CN" sz="2800" b="1">
                <a:latin typeface="宋体" panose="02010600030101010101" pitchFamily="2" charset="-122"/>
              </a:rPr>
              <a:t>	</a:t>
            </a:r>
            <a:r>
              <a:rPr lang="zh-CN" altLang="en-US" sz="2800" b="1">
                <a:solidFill>
                  <a:srgbClr val="FF0000"/>
                </a:solidFill>
                <a:latin typeface="宋体" panose="02010600030101010101" pitchFamily="2" charset="-122"/>
              </a:rPr>
              <a:t>无线电台</a:t>
            </a:r>
            <a:r>
              <a:rPr lang="zh-CN" altLang="en-US" sz="2800" b="1">
                <a:latin typeface="宋体" panose="02010600030101010101" pitchFamily="2" charset="-122"/>
              </a:rPr>
              <a:t>授时信号的</a:t>
            </a:r>
            <a:r>
              <a:rPr lang="zh-CN" altLang="en-US" sz="2800" b="1">
                <a:solidFill>
                  <a:srgbClr val="FF0000"/>
                </a:solidFill>
                <a:latin typeface="宋体" panose="02010600030101010101" pitchFamily="2" charset="-122"/>
              </a:rPr>
              <a:t>播发时间</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频</a:t>
            </a:r>
            <a:r>
              <a:rPr lang="en-US" altLang="zh-CN" sz="2800" b="1">
                <a:solidFill>
                  <a:srgbClr val="FF0000"/>
                </a:solidFill>
                <a:latin typeface="宋体" panose="02010600030101010101" pitchFamily="2" charset="-122"/>
              </a:rPr>
              <a:t>	</a:t>
            </a:r>
            <a:r>
              <a:rPr lang="zh-CN" altLang="en-US" sz="2800" b="1">
                <a:solidFill>
                  <a:srgbClr val="FF0000"/>
                </a:solidFill>
                <a:latin typeface="宋体" panose="02010600030101010101" pitchFamily="2" charset="-122"/>
              </a:rPr>
              <a:t>率</a:t>
            </a:r>
            <a:r>
              <a:rPr lang="zh-CN" altLang="en-US" sz="2800" b="1">
                <a:latin typeface="宋体" panose="02010600030101010101" pitchFamily="2" charset="-122"/>
              </a:rPr>
              <a:t>以 </a:t>
            </a:r>
            <a:endParaRPr lang="en-US" altLang="zh-CN" sz="2800" b="1">
              <a:latin typeface="宋体" panose="02010600030101010101" pitchFamily="2" charset="-122"/>
            </a:endParaRPr>
          </a:p>
          <a:p>
            <a:pPr eaLnBrk="1" hangingPunct="1">
              <a:spcBef>
                <a:spcPts val="975"/>
              </a:spcBef>
              <a:buFont typeface="Wingdings" panose="05000000000000000000" pitchFamily="2" charset="2"/>
              <a:buNone/>
            </a:pPr>
            <a:r>
              <a:rPr lang="en-US" altLang="zh-CN" sz="2800" b="1">
                <a:latin typeface="宋体" panose="02010600030101010101" pitchFamily="2" charset="-122"/>
              </a:rPr>
              <a:t>     </a:t>
            </a:r>
            <a:r>
              <a:rPr lang="zh-CN" altLang="en-US" sz="2800" b="1">
                <a:latin typeface="宋体" panose="02010600030101010101" pitchFamily="2" charset="-122"/>
              </a:rPr>
              <a:t>及</a:t>
            </a:r>
            <a:r>
              <a:rPr lang="zh-CN" altLang="en-US" sz="2800" b="1">
                <a:solidFill>
                  <a:srgbClr val="FF0000"/>
                </a:solidFill>
                <a:latin typeface="宋体" panose="02010600030101010101" pitchFamily="2" charset="-122"/>
              </a:rPr>
              <a:t>格式</a:t>
            </a:r>
            <a:r>
              <a:rPr lang="zh-CN" altLang="en-US" sz="2800" b="1">
                <a:latin typeface="宋体" panose="02010600030101010101" pitchFamily="2" charset="-122"/>
              </a:rPr>
              <a:t>，也可用</a:t>
            </a:r>
            <a:r>
              <a:rPr lang="en-US" altLang="zh-CN" sz="2800" b="1">
                <a:solidFill>
                  <a:srgbClr val="FF0000"/>
                </a:solidFill>
                <a:latin typeface="宋体" panose="02010600030101010101" pitchFamily="2" charset="-122"/>
              </a:rPr>
              <a:t>GPS</a:t>
            </a:r>
            <a:r>
              <a:rPr lang="zh-CN" altLang="en-US" sz="2800" b="1">
                <a:latin typeface="宋体" panose="02010600030101010101" pitchFamily="2" charset="-122"/>
              </a:rPr>
              <a:t>进行对时；</a:t>
            </a:r>
            <a:r>
              <a:rPr lang="en-US" altLang="zh-CN" sz="2800" b="1">
                <a:latin typeface="宋体" panose="02010600030101010101" pitchFamily="2" charset="-122"/>
              </a:rPr>
              <a:t>  </a:t>
            </a:r>
            <a:endParaRPr lang="zh-CN" altLang="en-US" sz="2800" b="1">
              <a:latin typeface="宋体" panose="02010600030101010101" pitchFamily="2" charset="-122"/>
            </a:endParaRPr>
          </a:p>
          <a:p>
            <a:pPr eaLnBrk="1" hangingPunct="1">
              <a:spcBef>
                <a:spcPts val="975"/>
              </a:spcBef>
              <a:buFont typeface="Wingdings" panose="05000000000000000000" pitchFamily="2" charset="2"/>
              <a:buNone/>
            </a:pPr>
            <a:r>
              <a:rPr lang="en-US" altLang="zh-CN" sz="2800" b="1">
                <a:latin typeface="宋体" panose="02010600030101010101" pitchFamily="2" charset="-122"/>
              </a:rPr>
              <a:t>  ③ </a:t>
            </a:r>
            <a:r>
              <a:rPr lang="zh-CN" altLang="en-US" sz="2800" b="1">
                <a:latin typeface="宋体" panose="02010600030101010101" pitchFamily="2" charset="-122"/>
              </a:rPr>
              <a:t>航行期间每天校对</a:t>
            </a:r>
            <a:r>
              <a:rPr lang="zh-CN" altLang="en-US" sz="2800" b="1">
                <a:solidFill>
                  <a:srgbClr val="FF0000"/>
                </a:solidFill>
                <a:latin typeface="宋体" panose="02010600030101010101" pitchFamily="2" charset="-122"/>
              </a:rPr>
              <a:t>天文钟</a:t>
            </a:r>
            <a:r>
              <a:rPr lang="zh-CN" altLang="en-US" sz="2800" b="1">
                <a:latin typeface="宋体" panose="02010600030101010101" pitchFamily="2" charset="-122"/>
              </a:rPr>
              <a:t>；</a:t>
            </a:r>
          </a:p>
          <a:p>
            <a:pPr eaLnBrk="1" hangingPunct="1">
              <a:spcBef>
                <a:spcPts val="975"/>
              </a:spcBef>
              <a:buFont typeface="Wingdings" panose="05000000000000000000" pitchFamily="2" charset="2"/>
              <a:buNone/>
            </a:pPr>
            <a:r>
              <a:rPr lang="en-US" altLang="zh-CN" sz="2800" b="1">
                <a:latin typeface="宋体" panose="02010600030101010101" pitchFamily="2" charset="-122"/>
              </a:rPr>
              <a:t>  ④ </a:t>
            </a:r>
            <a:r>
              <a:rPr lang="zh-CN" altLang="en-US" sz="2800" b="1">
                <a:latin typeface="宋体" panose="02010600030101010101" pitchFamily="2" charset="-122"/>
              </a:rPr>
              <a:t>船</a:t>
            </a:r>
            <a:r>
              <a:rPr lang="zh-CN" altLang="en-US" sz="2800" b="1">
                <a:solidFill>
                  <a:srgbClr val="FF0000"/>
                </a:solidFill>
                <a:latin typeface="宋体" panose="02010600030101010101" pitchFamily="2" charset="-122"/>
              </a:rPr>
              <a:t>到港后可暂时停止对时</a:t>
            </a:r>
            <a:r>
              <a:rPr lang="zh-CN" altLang="en-US" sz="2800" b="1">
                <a:latin typeface="宋体" panose="02010600030101010101" pitchFamily="2" charset="-122"/>
              </a:rPr>
              <a:t>。启航</a:t>
            </a:r>
          </a:p>
          <a:p>
            <a:pPr eaLnBrk="1" hangingPunct="1">
              <a:spcBef>
                <a:spcPts val="975"/>
              </a:spcBef>
              <a:buFont typeface="Wingdings" panose="05000000000000000000" pitchFamily="2" charset="2"/>
              <a:buNone/>
            </a:pPr>
            <a:r>
              <a:rPr lang="zh-CN" altLang="en-US" sz="2800" b="1">
                <a:latin typeface="宋体" panose="02010600030101010101" pitchFamily="2" charset="-122"/>
              </a:rPr>
              <a:t>     前</a:t>
            </a:r>
            <a:r>
              <a:rPr lang="zh-CN" altLang="en-US" sz="2800" b="1">
                <a:solidFill>
                  <a:srgbClr val="FF0000"/>
                </a:solidFill>
                <a:latin typeface="宋体" panose="02010600030101010101" pitchFamily="2" charset="-122"/>
              </a:rPr>
              <a:t>两天</a:t>
            </a:r>
            <a:r>
              <a:rPr lang="zh-CN" altLang="en-US" sz="2800" b="1">
                <a:latin typeface="宋体" panose="02010600030101010101" pitchFamily="2" charset="-122"/>
              </a:rPr>
              <a:t>开始校对天文钟；</a:t>
            </a:r>
          </a:p>
          <a:p>
            <a:pPr eaLnBrk="1" hangingPunct="1"/>
            <a:endParaRPr lang="zh-CN" altLang="en-US"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015B362E-07D8-4C1E-A52E-61B3F86DAC1E}"/>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BE597B0E-4E99-4600-A461-9517FA320F7A}" type="slidenum">
              <a:rPr kumimoji="1" lang="en-US" altLang="zh-CN" sz="2000" b="1">
                <a:effectLst>
                  <a:outerShdw blurRad="38100" dist="38100" dir="2700000" algn="tl">
                    <a:srgbClr val="C0C0C0"/>
                  </a:outerShdw>
                </a:effectLst>
              </a:rPr>
              <a:pPr algn="ctr" eaLnBrk="1" hangingPunct="1">
                <a:spcBef>
                  <a:spcPct val="50000"/>
                </a:spcBef>
                <a:buSzPct val="75000"/>
              </a:pPr>
              <a:t>7</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6" dur="500" fill="hold" grpId="0" nodeType="clickEffect">
                                  <p:stCondLst>
                                    <p:cond delay="0"/>
                                  </p:stCondLst>
                                  <p:iterate type="wd">
                                    <p:tmPct val="1000"/>
                                  </p:iterate>
                                  <p:childTnLst>
                                    <p:set>
                                      <p:cBhvr>
                                        <p:cTn id="6" dur="1" fill="hold">
                                          <p:stCondLst>
                                            <p:cond delay="0"/>
                                          </p:stCondLst>
                                        </p:cTn>
                                        <p:tgtEl>
                                          <p:spTgt spid="37892">
                                            <p:txEl>
                                              <p:pRg st="0" end="0"/>
                                            </p:txEl>
                                          </p:spTgt>
                                        </p:tgtEl>
                                        <p:attrNameLst>
                                          <p:attrName>style.visibility</p:attrName>
                                        </p:attrNameLst>
                                      </p:cBhvr>
                                      <p:to>
                                        <p:strVal val="visible"/>
                                      </p:to>
                                    </p:set>
                                    <p:animEffect transition="in" filter="barn(inHorizontal)">
                                      <p:cBhvr>
                                        <p:cTn id="7" dur="500"/>
                                        <p:tgtEl>
                                          <p:spTgt spid="3789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6" dur="500" fill="hold" grpId="0" nodeType="clickEffect">
                                  <p:stCondLst>
                                    <p:cond delay="0"/>
                                  </p:stCondLst>
                                  <p:iterate type="wd">
                                    <p:tmPct val="1000"/>
                                  </p:iterate>
                                  <p:childTnLst>
                                    <p:set>
                                      <p:cBhvr>
                                        <p:cTn id="11" dur="1" fill="hold">
                                          <p:stCondLst>
                                            <p:cond delay="0"/>
                                          </p:stCondLst>
                                        </p:cTn>
                                        <p:tgtEl>
                                          <p:spTgt spid="37892">
                                            <p:txEl>
                                              <p:pRg st="1" end="1"/>
                                            </p:txEl>
                                          </p:spTgt>
                                        </p:tgtEl>
                                        <p:attrNameLst>
                                          <p:attrName>style.visibility</p:attrName>
                                        </p:attrNameLst>
                                      </p:cBhvr>
                                      <p:to>
                                        <p:strVal val="visible"/>
                                      </p:to>
                                    </p:set>
                                    <p:animEffect transition="in" filter="barn(inHorizontal)">
                                      <p:cBhvr>
                                        <p:cTn id="12" dur="500"/>
                                        <p:tgtEl>
                                          <p:spTgt spid="3789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6" dur="500" fill="hold" grpId="0" nodeType="clickEffect">
                                  <p:stCondLst>
                                    <p:cond delay="0"/>
                                  </p:stCondLst>
                                  <p:iterate type="wd">
                                    <p:tmPct val="1000"/>
                                  </p:iterate>
                                  <p:childTnLst>
                                    <p:set>
                                      <p:cBhvr>
                                        <p:cTn id="16" dur="1" fill="hold">
                                          <p:stCondLst>
                                            <p:cond delay="0"/>
                                          </p:stCondLst>
                                        </p:cTn>
                                        <p:tgtEl>
                                          <p:spTgt spid="37892">
                                            <p:txEl>
                                              <p:pRg st="2" end="2"/>
                                            </p:txEl>
                                          </p:spTgt>
                                        </p:tgtEl>
                                        <p:attrNameLst>
                                          <p:attrName>style.visibility</p:attrName>
                                        </p:attrNameLst>
                                      </p:cBhvr>
                                      <p:to>
                                        <p:strVal val="visible"/>
                                      </p:to>
                                    </p:set>
                                    <p:animEffect transition="in" filter="barn(inHorizontal)">
                                      <p:cBhvr>
                                        <p:cTn id="17" dur="500"/>
                                        <p:tgtEl>
                                          <p:spTgt spid="3789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6" dur="500" fill="hold" grpId="0" nodeType="clickEffect">
                                  <p:stCondLst>
                                    <p:cond delay="0"/>
                                  </p:stCondLst>
                                  <p:iterate type="wd">
                                    <p:tmPct val="1000"/>
                                  </p:iterate>
                                  <p:childTnLst>
                                    <p:set>
                                      <p:cBhvr>
                                        <p:cTn id="21" dur="1" fill="hold">
                                          <p:stCondLst>
                                            <p:cond delay="0"/>
                                          </p:stCondLst>
                                        </p:cTn>
                                        <p:tgtEl>
                                          <p:spTgt spid="37892">
                                            <p:txEl>
                                              <p:pRg st="3" end="3"/>
                                            </p:txEl>
                                          </p:spTgt>
                                        </p:tgtEl>
                                        <p:attrNameLst>
                                          <p:attrName>style.visibility</p:attrName>
                                        </p:attrNameLst>
                                      </p:cBhvr>
                                      <p:to>
                                        <p:strVal val="visible"/>
                                      </p:to>
                                    </p:set>
                                    <p:animEffect transition="in" filter="barn(inHorizontal)">
                                      <p:cBhvr>
                                        <p:cTn id="22" dur="500"/>
                                        <p:tgtEl>
                                          <p:spTgt spid="3789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6" dur="500" fill="hold" grpId="0" nodeType="clickEffect">
                                  <p:stCondLst>
                                    <p:cond delay="0"/>
                                  </p:stCondLst>
                                  <p:iterate type="wd">
                                    <p:tmPct val="1000"/>
                                  </p:iterate>
                                  <p:childTnLst>
                                    <p:set>
                                      <p:cBhvr>
                                        <p:cTn id="26" dur="1" fill="hold">
                                          <p:stCondLst>
                                            <p:cond delay="0"/>
                                          </p:stCondLst>
                                        </p:cTn>
                                        <p:tgtEl>
                                          <p:spTgt spid="37892">
                                            <p:txEl>
                                              <p:pRg st="4" end="4"/>
                                            </p:txEl>
                                          </p:spTgt>
                                        </p:tgtEl>
                                        <p:attrNameLst>
                                          <p:attrName>style.visibility</p:attrName>
                                        </p:attrNameLst>
                                      </p:cBhvr>
                                      <p:to>
                                        <p:strVal val="visible"/>
                                      </p:to>
                                    </p:set>
                                    <p:animEffect transition="in" filter="barn(inHorizontal)">
                                      <p:cBhvr>
                                        <p:cTn id="27" dur="500"/>
                                        <p:tgtEl>
                                          <p:spTgt spid="37892">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6" dur="500" fill="hold" grpId="0" nodeType="clickEffect">
                                  <p:stCondLst>
                                    <p:cond delay="0"/>
                                  </p:stCondLst>
                                  <p:iterate type="wd">
                                    <p:tmPct val="1000"/>
                                  </p:iterate>
                                  <p:childTnLst>
                                    <p:set>
                                      <p:cBhvr>
                                        <p:cTn id="31" dur="1" fill="hold">
                                          <p:stCondLst>
                                            <p:cond delay="0"/>
                                          </p:stCondLst>
                                        </p:cTn>
                                        <p:tgtEl>
                                          <p:spTgt spid="37892">
                                            <p:txEl>
                                              <p:pRg st="5" end="5"/>
                                            </p:txEl>
                                          </p:spTgt>
                                        </p:tgtEl>
                                        <p:attrNameLst>
                                          <p:attrName>style.visibility</p:attrName>
                                        </p:attrNameLst>
                                      </p:cBhvr>
                                      <p:to>
                                        <p:strVal val="visible"/>
                                      </p:to>
                                    </p:set>
                                    <p:animEffect transition="in" filter="barn(inHorizontal)">
                                      <p:cBhvr>
                                        <p:cTn id="32" dur="500"/>
                                        <p:tgtEl>
                                          <p:spTgt spid="37892">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6" presetClass="entr" presetSubtype="26" dur="500" fill="hold" grpId="0" nodeType="clickEffect">
                                  <p:stCondLst>
                                    <p:cond delay="0"/>
                                  </p:stCondLst>
                                  <p:iterate type="wd">
                                    <p:tmPct val="1000"/>
                                  </p:iterate>
                                  <p:childTnLst>
                                    <p:set>
                                      <p:cBhvr>
                                        <p:cTn id="36" dur="1" fill="hold">
                                          <p:stCondLst>
                                            <p:cond delay="0"/>
                                          </p:stCondLst>
                                        </p:cTn>
                                        <p:tgtEl>
                                          <p:spTgt spid="37892">
                                            <p:txEl>
                                              <p:pRg st="6" end="6"/>
                                            </p:txEl>
                                          </p:spTgt>
                                        </p:tgtEl>
                                        <p:attrNameLst>
                                          <p:attrName>style.visibility</p:attrName>
                                        </p:attrNameLst>
                                      </p:cBhvr>
                                      <p:to>
                                        <p:strVal val="visible"/>
                                      </p:to>
                                    </p:set>
                                    <p:animEffect transition="in" filter="barn(inHorizontal)">
                                      <p:cBhvr>
                                        <p:cTn id="37" dur="500"/>
                                        <p:tgtEl>
                                          <p:spTgt spid="37892">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6" presetClass="entr" presetSubtype="26" dur="500" fill="hold" grpId="0" nodeType="clickEffect">
                                  <p:stCondLst>
                                    <p:cond delay="0"/>
                                  </p:stCondLst>
                                  <p:iterate type="wd">
                                    <p:tmPct val="1000"/>
                                  </p:iterate>
                                  <p:childTnLst>
                                    <p:set>
                                      <p:cBhvr>
                                        <p:cTn id="41" dur="1" fill="hold">
                                          <p:stCondLst>
                                            <p:cond delay="0"/>
                                          </p:stCondLst>
                                        </p:cTn>
                                        <p:tgtEl>
                                          <p:spTgt spid="37892">
                                            <p:txEl>
                                              <p:pRg st="7" end="7"/>
                                            </p:txEl>
                                          </p:spTgt>
                                        </p:tgtEl>
                                        <p:attrNameLst>
                                          <p:attrName>style.visibility</p:attrName>
                                        </p:attrNameLst>
                                      </p:cBhvr>
                                      <p:to>
                                        <p:strVal val="visible"/>
                                      </p:to>
                                    </p:set>
                                    <p:animEffect transition="in" filter="barn(inHorizontal)">
                                      <p:cBhvr>
                                        <p:cTn id="42" dur="500"/>
                                        <p:tgtEl>
                                          <p:spTgt spid="37892">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6" presetClass="entr" presetSubtype="26" dur="500" fill="hold" grpId="0" nodeType="clickEffect">
                                  <p:stCondLst>
                                    <p:cond delay="0"/>
                                  </p:stCondLst>
                                  <p:iterate type="wd">
                                    <p:tmPct val="1000"/>
                                  </p:iterate>
                                  <p:childTnLst>
                                    <p:set>
                                      <p:cBhvr>
                                        <p:cTn id="46" dur="1" fill="hold">
                                          <p:stCondLst>
                                            <p:cond delay="0"/>
                                          </p:stCondLst>
                                        </p:cTn>
                                        <p:tgtEl>
                                          <p:spTgt spid="37892">
                                            <p:txEl>
                                              <p:pRg st="8" end="8"/>
                                            </p:txEl>
                                          </p:spTgt>
                                        </p:tgtEl>
                                        <p:attrNameLst>
                                          <p:attrName>style.visibility</p:attrName>
                                        </p:attrNameLst>
                                      </p:cBhvr>
                                      <p:to>
                                        <p:strVal val="visible"/>
                                      </p:to>
                                    </p:set>
                                    <p:animEffect transition="in" filter="barn(inHorizontal)">
                                      <p:cBhvr>
                                        <p:cTn id="47" dur="500"/>
                                        <p:tgtEl>
                                          <p:spTgt spid="3789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40" name="Rectangle 4">
            <a:extLst>
              <a:ext uri="{FF2B5EF4-FFF2-40B4-BE49-F238E27FC236}">
                <a16:creationId xmlns:a16="http://schemas.microsoft.com/office/drawing/2014/main" id="{4238FFD3-8780-4F72-A2B4-3AFC6145B372}"/>
              </a:ext>
            </a:extLst>
          </p:cNvPr>
          <p:cNvSpPr>
            <a:spLocks noGrp="1" noChangeArrowheads="1"/>
          </p:cNvSpPr>
          <p:nvPr>
            <p:ph/>
          </p:nvPr>
        </p:nvSpPr>
        <p:spPr>
          <a:xfrm>
            <a:off x="1116013" y="333375"/>
            <a:ext cx="7600950" cy="5327650"/>
          </a:xfrm>
        </p:spPr>
        <p:txBody>
          <a:bodyPr>
            <a:normAutofit lnSpcReduction="10000"/>
          </a:bodyPr>
          <a:lstStyle/>
          <a:p>
            <a:pPr eaLnBrk="1" hangingPunct="1">
              <a:buFont typeface="Wingdings" panose="05000000000000000000" pitchFamily="2" charset="2"/>
              <a:buNone/>
            </a:pPr>
            <a:r>
              <a:rPr lang="en-US" altLang="zh-CN" sz="3200" b="1">
                <a:latin typeface="宋体" panose="02010600030101010101" pitchFamily="2" charset="-122"/>
              </a:rPr>
              <a:t>15.2  </a:t>
            </a:r>
            <a:r>
              <a:rPr lang="zh-CN" altLang="en-US" sz="3200" b="1">
                <a:latin typeface="宋体" panose="02010600030101010101" pitchFamily="2" charset="-122"/>
              </a:rPr>
              <a:t>船舶报告系统</a:t>
            </a:r>
          </a:p>
          <a:p>
            <a:pPr eaLnBrk="1" hangingPunct="1">
              <a:buFont typeface="Wingdings" panose="05000000000000000000" pitchFamily="2" charset="2"/>
              <a:buNone/>
            </a:pPr>
            <a:r>
              <a:rPr lang="en-US" altLang="zh-CN" sz="3200" b="1">
                <a:latin typeface="宋体" panose="02010600030101010101" pitchFamily="2" charset="-122"/>
              </a:rPr>
              <a:t>15.2.1 </a:t>
            </a:r>
            <a:r>
              <a:rPr lang="zh-CN" altLang="en-US" sz="3200" b="1">
                <a:latin typeface="宋体" panose="02010600030101010101" pitchFamily="2" charset="-122"/>
              </a:rPr>
              <a:t>船舶报告系统概述</a:t>
            </a:r>
          </a:p>
          <a:p>
            <a:pPr eaLnBrk="1" hangingPunct="1"/>
            <a:r>
              <a:rPr lang="zh-CN" altLang="en-US" sz="3200" b="1">
                <a:latin typeface="宋体" panose="02010600030101010101" pitchFamily="2" charset="-122"/>
              </a:rPr>
              <a:t>“船舶报告”是指要求船舶按</a:t>
            </a:r>
            <a:r>
              <a:rPr lang="zh-CN" altLang="en-US" sz="3200" b="1">
                <a:solidFill>
                  <a:srgbClr val="FF0000"/>
                </a:solidFill>
                <a:latin typeface="宋体" panose="02010600030101010101" pitchFamily="2" charset="-122"/>
              </a:rPr>
              <a:t>规定报告格式</a:t>
            </a:r>
            <a:r>
              <a:rPr lang="zh-CN" altLang="en-US" sz="3200" b="1">
                <a:latin typeface="宋体" panose="02010600030101010101" pitchFamily="2" charset="-122"/>
              </a:rPr>
              <a:t>和</a:t>
            </a:r>
            <a:r>
              <a:rPr lang="zh-CN" altLang="en-US" sz="3200" b="1">
                <a:solidFill>
                  <a:srgbClr val="FF0000"/>
                </a:solidFill>
                <a:latin typeface="宋体" panose="02010600030101010101" pitchFamily="2" charset="-122"/>
              </a:rPr>
              <a:t>程序</a:t>
            </a:r>
            <a:r>
              <a:rPr lang="zh-CN" altLang="en-US" sz="3200" b="1">
                <a:latin typeface="宋体" panose="02010600030101010101" pitchFamily="2" charset="-122"/>
              </a:rPr>
              <a:t>，向相关管理当局报告其</a:t>
            </a:r>
            <a:r>
              <a:rPr lang="zh-CN" altLang="en-US" sz="3200" b="1">
                <a:solidFill>
                  <a:srgbClr val="FF0000"/>
                </a:solidFill>
                <a:latin typeface="宋体" panose="02010600030101010101" pitchFamily="2" charset="-122"/>
              </a:rPr>
              <a:t>航行动态</a:t>
            </a:r>
            <a:r>
              <a:rPr lang="zh-CN" altLang="en-US" sz="3200" b="1">
                <a:latin typeface="宋体" panose="02010600030101010101" pitchFamily="2" charset="-122"/>
              </a:rPr>
              <a:t>的一种特殊通信制度。</a:t>
            </a:r>
          </a:p>
          <a:p>
            <a:pPr eaLnBrk="1" hangingPunct="1"/>
            <a:r>
              <a:rPr lang="zh-CN" altLang="en-US" sz="3200" b="1">
                <a:latin typeface="宋体" panose="02010600030101010101" pitchFamily="2" charset="-122"/>
              </a:rPr>
              <a:t>宗旨是</a:t>
            </a:r>
            <a:r>
              <a:rPr lang="zh-CN" altLang="en-US" sz="3200" b="1">
                <a:solidFill>
                  <a:srgbClr val="FF0000"/>
                </a:solidFill>
                <a:latin typeface="宋体" panose="02010600030101010101" pitchFamily="2" charset="-122"/>
              </a:rPr>
              <a:t>确保相关管理当局随时掌握船舶有关信息</a:t>
            </a:r>
            <a:r>
              <a:rPr lang="zh-CN" altLang="en-US" sz="3200" b="1">
                <a:latin typeface="宋体" panose="02010600030101010101" pitchFamily="2" charset="-122"/>
              </a:rPr>
              <a:t>，以利于海难搜救、交通服务、天气预报和防止海上污染等。</a:t>
            </a:r>
          </a:p>
          <a:p>
            <a:pPr eaLnBrk="1" hangingPunct="1"/>
            <a:r>
              <a:rPr lang="zh-CN" altLang="en-US" sz="3200" b="1"/>
              <a:t>最基本目的是</a:t>
            </a:r>
            <a:r>
              <a:rPr lang="zh-CN" altLang="en-US" sz="3200" b="1">
                <a:solidFill>
                  <a:srgbClr val="FF0000"/>
                </a:solidFill>
              </a:rPr>
              <a:t>便于对遇险船舶</a:t>
            </a:r>
            <a:r>
              <a:rPr lang="zh-CN" altLang="en-US" sz="3200" b="1"/>
              <a:t>进行</a:t>
            </a:r>
            <a:r>
              <a:rPr lang="zh-CN" altLang="en-US" sz="3200" b="1">
                <a:solidFill>
                  <a:srgbClr val="FF0000"/>
                </a:solidFill>
              </a:rPr>
              <a:t>搜索救助。</a:t>
            </a:r>
            <a:r>
              <a:rPr lang="zh-CN" altLang="en-US">
                <a:solidFill>
                  <a:srgbClr val="FF0000"/>
                </a:solidFill>
              </a:rPr>
              <a:t> </a:t>
            </a:r>
            <a:endParaRPr lang="en-US" altLang="zh-CN">
              <a:solidFill>
                <a:srgbClr val="FF0000"/>
              </a:solidFill>
            </a:endParaRPr>
          </a:p>
        </p:txBody>
      </p:sp>
      <p:sp>
        <p:nvSpPr>
          <p:cNvPr id="4" name="灯片编号占位符 3">
            <a:extLst>
              <a:ext uri="{FF2B5EF4-FFF2-40B4-BE49-F238E27FC236}">
                <a16:creationId xmlns:a16="http://schemas.microsoft.com/office/drawing/2014/main" id="{E7C7235C-B395-4CE4-A081-A41B61203FF8}"/>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DC0FB4A7-B570-4A0D-B231-56C61981912A}" type="slidenum">
              <a:rPr kumimoji="1" lang="en-US" altLang="zh-CN" sz="2000" b="1">
                <a:effectLst>
                  <a:outerShdw blurRad="38100" dist="38100" dir="2700000" algn="tl">
                    <a:srgbClr val="C0C0C0"/>
                  </a:outerShdw>
                </a:effectLst>
              </a:rPr>
              <a:pPr algn="ctr" eaLnBrk="1" hangingPunct="1">
                <a:spcBef>
                  <a:spcPct val="50000"/>
                </a:spcBef>
                <a:buSzPct val="75000"/>
              </a:pPr>
              <a:t>8</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dur="1000" fill="hold" grpId="0" nodeType="clickEffect">
                                  <p:stCondLst>
                                    <p:cond delay="0"/>
                                  </p:stCondLst>
                                  <p:iterate type="wd">
                                    <p:tmPct val="1000"/>
                                  </p:iterate>
                                  <p:childTnLst>
                                    <p:set>
                                      <p:cBhvr>
                                        <p:cTn id="6" dur="1" fill="hold">
                                          <p:stCondLst>
                                            <p:cond delay="0"/>
                                          </p:stCondLst>
                                        </p:cTn>
                                        <p:tgtEl>
                                          <p:spTgt spid="39940">
                                            <p:txEl>
                                              <p:pRg st="0" end="0"/>
                                            </p:txEl>
                                          </p:spTgt>
                                        </p:tgtEl>
                                        <p:attrNameLst>
                                          <p:attrName>style.visibility</p:attrName>
                                        </p:attrNameLst>
                                      </p:cBhvr>
                                      <p:to>
                                        <p:strVal val="visible"/>
                                      </p:to>
                                    </p:set>
                                    <p:animScale>
                                      <p:cBhvr>
                                        <p:cTn id="7" dur="1000" decel="50000" fill="hold">
                                          <p:stCondLst>
                                            <p:cond delay="0"/>
                                          </p:stCondLst>
                                        </p:cTn>
                                        <p:tgtEl>
                                          <p:spTgt spid="39940">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8" dur="1000" decel="50000" fill="hold">
                                          <p:stCondLst>
                                            <p:cond delay="0"/>
                                          </p:stCondLst>
                                        </p:cTn>
                                        <p:tgtEl>
                                          <p:spTgt spid="39940">
                                            <p:txEl>
                                              <p:pRg st="0" end="0"/>
                                            </p:txEl>
                                          </p:spTgt>
                                        </p:tgtEl>
                                        <p:attrNameLst>
                                          <p:attrName>ppt_x</p:attrName>
                                          <p:attrName>ppt_y</p:attrName>
                                        </p:attrNameLst>
                                      </p:cBhvr>
                                    </p:animMotion>
                                    <p:animEffect transition="in" filter="fade">
                                      <p:cBhvr>
                                        <p:cTn id="9" dur="1000"/>
                                        <p:tgtEl>
                                          <p:spTgt spid="39940">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2" presetClass="entr" presetSubtype="0" dur="1000" fill="hold" grpId="0" nodeType="clickEffect">
                                  <p:stCondLst>
                                    <p:cond delay="0"/>
                                  </p:stCondLst>
                                  <p:iterate type="wd">
                                    <p:tmPct val="1000"/>
                                  </p:iterate>
                                  <p:childTnLst>
                                    <p:set>
                                      <p:cBhvr>
                                        <p:cTn id="13" dur="1" fill="hold">
                                          <p:stCondLst>
                                            <p:cond delay="0"/>
                                          </p:stCondLst>
                                        </p:cTn>
                                        <p:tgtEl>
                                          <p:spTgt spid="39940">
                                            <p:txEl>
                                              <p:pRg st="1" end="1"/>
                                            </p:txEl>
                                          </p:spTgt>
                                        </p:tgtEl>
                                        <p:attrNameLst>
                                          <p:attrName>style.visibility</p:attrName>
                                        </p:attrNameLst>
                                      </p:cBhvr>
                                      <p:to>
                                        <p:strVal val="visible"/>
                                      </p:to>
                                    </p:set>
                                    <p:animScale>
                                      <p:cBhvr>
                                        <p:cTn id="14" dur="1000" decel="50000" fill="hold">
                                          <p:stCondLst>
                                            <p:cond delay="0"/>
                                          </p:stCondLst>
                                        </p:cTn>
                                        <p:tgtEl>
                                          <p:spTgt spid="39940">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15" dur="1000" decel="50000" fill="hold">
                                          <p:stCondLst>
                                            <p:cond delay="0"/>
                                          </p:stCondLst>
                                        </p:cTn>
                                        <p:tgtEl>
                                          <p:spTgt spid="39940">
                                            <p:txEl>
                                              <p:pRg st="1" end="1"/>
                                            </p:txEl>
                                          </p:spTgt>
                                        </p:tgtEl>
                                        <p:attrNameLst>
                                          <p:attrName>ppt_x</p:attrName>
                                          <p:attrName>ppt_y</p:attrName>
                                        </p:attrNameLst>
                                      </p:cBhvr>
                                    </p:animMotion>
                                    <p:animEffect transition="in" filter="fade">
                                      <p:cBhvr>
                                        <p:cTn id="16" dur="1000"/>
                                        <p:tgtEl>
                                          <p:spTgt spid="39940">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2" presetClass="entr" presetSubtype="0" dur="1000" fill="hold" grpId="0" nodeType="clickEffect">
                                  <p:stCondLst>
                                    <p:cond delay="0"/>
                                  </p:stCondLst>
                                  <p:iterate type="wd">
                                    <p:tmPct val="1000"/>
                                  </p:iterate>
                                  <p:childTnLst>
                                    <p:set>
                                      <p:cBhvr>
                                        <p:cTn id="20" dur="1" fill="hold">
                                          <p:stCondLst>
                                            <p:cond delay="0"/>
                                          </p:stCondLst>
                                        </p:cTn>
                                        <p:tgtEl>
                                          <p:spTgt spid="39940">
                                            <p:txEl>
                                              <p:pRg st="2" end="2"/>
                                            </p:txEl>
                                          </p:spTgt>
                                        </p:tgtEl>
                                        <p:attrNameLst>
                                          <p:attrName>style.visibility</p:attrName>
                                        </p:attrNameLst>
                                      </p:cBhvr>
                                      <p:to>
                                        <p:strVal val="visible"/>
                                      </p:to>
                                    </p:set>
                                    <p:animScale>
                                      <p:cBhvr>
                                        <p:cTn id="21" dur="1000" decel="50000" fill="hold">
                                          <p:stCondLst>
                                            <p:cond delay="0"/>
                                          </p:stCondLst>
                                        </p:cTn>
                                        <p:tgtEl>
                                          <p:spTgt spid="39940">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22" dur="1000" decel="50000" fill="hold">
                                          <p:stCondLst>
                                            <p:cond delay="0"/>
                                          </p:stCondLst>
                                        </p:cTn>
                                        <p:tgtEl>
                                          <p:spTgt spid="39940">
                                            <p:txEl>
                                              <p:pRg st="2" end="2"/>
                                            </p:txEl>
                                          </p:spTgt>
                                        </p:tgtEl>
                                        <p:attrNameLst>
                                          <p:attrName>ppt_x</p:attrName>
                                          <p:attrName>ppt_y</p:attrName>
                                        </p:attrNameLst>
                                      </p:cBhvr>
                                    </p:animMotion>
                                    <p:animEffect transition="in" filter="fade">
                                      <p:cBhvr>
                                        <p:cTn id="23" dur="1000"/>
                                        <p:tgtEl>
                                          <p:spTgt spid="39940">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2" presetClass="entr" presetSubtype="0" dur="1000" fill="hold" grpId="0" nodeType="clickEffect">
                                  <p:stCondLst>
                                    <p:cond delay="0"/>
                                  </p:stCondLst>
                                  <p:iterate type="wd">
                                    <p:tmPct val="1000"/>
                                  </p:iterate>
                                  <p:childTnLst>
                                    <p:set>
                                      <p:cBhvr>
                                        <p:cTn id="27" dur="1" fill="hold">
                                          <p:stCondLst>
                                            <p:cond delay="0"/>
                                          </p:stCondLst>
                                        </p:cTn>
                                        <p:tgtEl>
                                          <p:spTgt spid="39940">
                                            <p:txEl>
                                              <p:pRg st="3" end="3"/>
                                            </p:txEl>
                                          </p:spTgt>
                                        </p:tgtEl>
                                        <p:attrNameLst>
                                          <p:attrName>style.visibility</p:attrName>
                                        </p:attrNameLst>
                                      </p:cBhvr>
                                      <p:to>
                                        <p:strVal val="visible"/>
                                      </p:to>
                                    </p:set>
                                    <p:animScale>
                                      <p:cBhvr>
                                        <p:cTn id="28" dur="1000" decel="50000" fill="hold">
                                          <p:stCondLst>
                                            <p:cond delay="0"/>
                                          </p:stCondLst>
                                        </p:cTn>
                                        <p:tgtEl>
                                          <p:spTgt spid="39940">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29" dur="1000" decel="50000" fill="hold">
                                          <p:stCondLst>
                                            <p:cond delay="0"/>
                                          </p:stCondLst>
                                        </p:cTn>
                                        <p:tgtEl>
                                          <p:spTgt spid="39940">
                                            <p:txEl>
                                              <p:pRg st="3" end="3"/>
                                            </p:txEl>
                                          </p:spTgt>
                                        </p:tgtEl>
                                        <p:attrNameLst>
                                          <p:attrName>ppt_x</p:attrName>
                                          <p:attrName>ppt_y</p:attrName>
                                        </p:attrNameLst>
                                      </p:cBhvr>
                                    </p:animMotion>
                                    <p:animEffect transition="in" filter="fade">
                                      <p:cBhvr>
                                        <p:cTn id="30" dur="1000"/>
                                        <p:tgtEl>
                                          <p:spTgt spid="39940">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2" presetClass="entr" presetSubtype="0" dur="1000" fill="hold" grpId="0" nodeType="clickEffect">
                                  <p:stCondLst>
                                    <p:cond delay="0"/>
                                  </p:stCondLst>
                                  <p:iterate type="wd">
                                    <p:tmPct val="1000"/>
                                  </p:iterate>
                                  <p:childTnLst>
                                    <p:set>
                                      <p:cBhvr>
                                        <p:cTn id="34" dur="1" fill="hold">
                                          <p:stCondLst>
                                            <p:cond delay="0"/>
                                          </p:stCondLst>
                                        </p:cTn>
                                        <p:tgtEl>
                                          <p:spTgt spid="39940">
                                            <p:txEl>
                                              <p:pRg st="4" end="4"/>
                                            </p:txEl>
                                          </p:spTgt>
                                        </p:tgtEl>
                                        <p:attrNameLst>
                                          <p:attrName>style.visibility</p:attrName>
                                        </p:attrNameLst>
                                      </p:cBhvr>
                                      <p:to>
                                        <p:strVal val="visible"/>
                                      </p:to>
                                    </p:set>
                                    <p:animScale>
                                      <p:cBhvr>
                                        <p:cTn id="35" dur="1000" decel="50000" fill="hold">
                                          <p:stCondLst>
                                            <p:cond delay="0"/>
                                          </p:stCondLst>
                                        </p:cTn>
                                        <p:tgtEl>
                                          <p:spTgt spid="39940">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36" dur="1000" decel="50000" fill="hold">
                                          <p:stCondLst>
                                            <p:cond delay="0"/>
                                          </p:stCondLst>
                                        </p:cTn>
                                        <p:tgtEl>
                                          <p:spTgt spid="39940">
                                            <p:txEl>
                                              <p:pRg st="4" end="4"/>
                                            </p:txEl>
                                          </p:spTgt>
                                        </p:tgtEl>
                                        <p:attrNameLst>
                                          <p:attrName>ppt_x</p:attrName>
                                          <p:attrName>ppt_y</p:attrName>
                                        </p:attrNameLst>
                                      </p:cBhvr>
                                    </p:animMotion>
                                    <p:animEffect transition="in" filter="fade">
                                      <p:cBhvr>
                                        <p:cTn id="37" dur="1000"/>
                                        <p:tgtEl>
                                          <p:spTgt spid="3994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8" name="Rectangle 4">
            <a:extLst>
              <a:ext uri="{FF2B5EF4-FFF2-40B4-BE49-F238E27FC236}">
                <a16:creationId xmlns:a16="http://schemas.microsoft.com/office/drawing/2014/main" id="{1395C6AD-A0FA-49F0-969A-14C151A8A71D}"/>
              </a:ext>
            </a:extLst>
          </p:cNvPr>
          <p:cNvSpPr>
            <a:spLocks noGrp="1" noChangeArrowheads="1"/>
          </p:cNvSpPr>
          <p:nvPr>
            <p:ph/>
          </p:nvPr>
        </p:nvSpPr>
        <p:spPr>
          <a:xfrm>
            <a:off x="971550" y="549275"/>
            <a:ext cx="7777163" cy="5640388"/>
          </a:xfrm>
        </p:spPr>
        <p:txBody>
          <a:bodyPr/>
          <a:lstStyle/>
          <a:p>
            <a:pPr eaLnBrk="1" hangingPunct="1"/>
            <a:r>
              <a:rPr lang="zh-CN" altLang="en-US" sz="3200" b="1">
                <a:latin typeface="宋体" panose="02010600030101010101" pitchFamily="2" charset="-122"/>
              </a:rPr>
              <a:t>船舶报告系统格式</a:t>
            </a:r>
            <a:r>
              <a:rPr lang="zh-CN" altLang="en-US" sz="3200" b="1">
                <a:solidFill>
                  <a:srgbClr val="FF0000"/>
                </a:solidFill>
                <a:latin typeface="宋体" panose="02010600030101010101" pitchFamily="2" charset="-122"/>
              </a:rPr>
              <a:t>统一</a:t>
            </a:r>
            <a:r>
              <a:rPr lang="zh-CN" altLang="en-US" sz="3200" b="1">
                <a:latin typeface="宋体" panose="02010600030101010101" pitchFamily="2" charset="-122"/>
              </a:rPr>
              <a:t>、</a:t>
            </a:r>
            <a:r>
              <a:rPr lang="zh-CN" altLang="en-US" sz="3200" b="1">
                <a:solidFill>
                  <a:srgbClr val="FF0000"/>
                </a:solidFill>
                <a:latin typeface="宋体" panose="02010600030101010101" pitchFamily="2" charset="-122"/>
              </a:rPr>
              <a:t>规范</a:t>
            </a:r>
            <a:r>
              <a:rPr lang="zh-CN" altLang="en-US" sz="3200" b="1">
                <a:latin typeface="宋体" panose="02010600030101010101" pitchFamily="2" charset="-122"/>
              </a:rPr>
              <a:t>，其作用是：</a:t>
            </a:r>
          </a:p>
          <a:p>
            <a:pPr eaLnBrk="1" hangingPunct="1">
              <a:buFont typeface="Wingdings" panose="05000000000000000000" pitchFamily="2" charset="2"/>
              <a:buNone/>
            </a:pPr>
            <a:r>
              <a:rPr lang="en-US" altLang="zh-CN" sz="3200" b="1">
                <a:latin typeface="宋体" panose="02010600030101010101" pitchFamily="2" charset="-122"/>
              </a:rPr>
              <a:t> ① </a:t>
            </a:r>
            <a:r>
              <a:rPr lang="zh-CN" altLang="en-US" sz="3200" b="1">
                <a:latin typeface="宋体" panose="02010600030101010101" pitchFamily="2" charset="-122"/>
              </a:rPr>
              <a:t>在没有收到遇险信号时，以</a:t>
            </a:r>
            <a:r>
              <a:rPr lang="zh-CN" altLang="en-US" sz="3200" b="1">
                <a:solidFill>
                  <a:srgbClr val="FF0000"/>
                </a:solidFill>
                <a:latin typeface="宋体" panose="02010600030101010101" pitchFamily="2" charset="-122"/>
              </a:rPr>
              <a:t>最小的时</a:t>
            </a:r>
          </a:p>
          <a:p>
            <a:pPr eaLnBrk="1" hangingPunct="1">
              <a:buFont typeface="Wingdings" panose="05000000000000000000" pitchFamily="2" charset="2"/>
              <a:buNone/>
            </a:pPr>
            <a:r>
              <a:rPr lang="zh-CN" altLang="en-US" sz="3200" b="1">
                <a:solidFill>
                  <a:srgbClr val="FF0000"/>
                </a:solidFill>
                <a:latin typeface="宋体" panose="02010600030101010101" pitchFamily="2" charset="-122"/>
              </a:rPr>
              <a:t>    间延时</a:t>
            </a:r>
            <a:r>
              <a:rPr lang="zh-CN" altLang="en-US" sz="3200" b="1">
                <a:latin typeface="宋体" panose="02010600030101010101" pitchFamily="2" charset="-122"/>
              </a:rPr>
              <a:t>对失去联系的船舶进行搜救；</a:t>
            </a:r>
          </a:p>
          <a:p>
            <a:pPr eaLnBrk="1" hangingPunct="1">
              <a:buFont typeface="Wingdings" panose="05000000000000000000" pitchFamily="2" charset="2"/>
              <a:buNone/>
            </a:pPr>
            <a:r>
              <a:rPr lang="en-US" altLang="zh-CN" sz="3200" b="1">
                <a:latin typeface="宋体" panose="02010600030101010101" pitchFamily="2" charset="-122"/>
              </a:rPr>
              <a:t> ② </a:t>
            </a:r>
            <a:r>
              <a:rPr lang="zh-CN" altLang="en-US" sz="3200" b="1">
                <a:latin typeface="宋体" panose="02010600030101010101" pitchFamily="2" charset="-122"/>
              </a:rPr>
              <a:t>迅速确定哪些船舶可以</a:t>
            </a:r>
            <a:r>
              <a:rPr lang="zh-CN" altLang="en-US" sz="3200" b="1">
                <a:solidFill>
                  <a:srgbClr val="FF0000"/>
                </a:solidFill>
                <a:latin typeface="宋体" panose="02010600030101010101" pitchFamily="2" charset="-122"/>
              </a:rPr>
              <a:t>被征调</a:t>
            </a:r>
            <a:r>
              <a:rPr lang="zh-CN" altLang="en-US" sz="3200" b="1">
                <a:latin typeface="宋体" panose="02010600030101010101" pitchFamily="2" charset="-122"/>
              </a:rPr>
              <a:t>参</a:t>
            </a:r>
          </a:p>
          <a:p>
            <a:pPr eaLnBrk="1" hangingPunct="1">
              <a:buFont typeface="Wingdings" panose="05000000000000000000" pitchFamily="2" charset="2"/>
              <a:buNone/>
            </a:pPr>
            <a:r>
              <a:rPr lang="zh-CN" altLang="en-US" sz="3200" b="1">
                <a:latin typeface="宋体" panose="02010600030101010101" pitchFamily="2" charset="-122"/>
              </a:rPr>
              <a:t>    与搜救行动；</a:t>
            </a:r>
          </a:p>
          <a:p>
            <a:pPr eaLnBrk="1" hangingPunct="1">
              <a:buFont typeface="Wingdings" panose="05000000000000000000" pitchFamily="2" charset="2"/>
              <a:buNone/>
            </a:pPr>
            <a:r>
              <a:rPr lang="en-US" altLang="zh-CN" sz="3200" b="1">
                <a:latin typeface="宋体" panose="02010600030101010101" pitchFamily="2" charset="-122"/>
              </a:rPr>
              <a:t> ③ </a:t>
            </a:r>
            <a:r>
              <a:rPr lang="zh-CN" altLang="en-US" sz="3200" b="1">
                <a:latin typeface="宋体" panose="02010600030101010101" pitchFamily="2" charset="-122"/>
              </a:rPr>
              <a:t>可在一定程度上</a:t>
            </a:r>
            <a:r>
              <a:rPr lang="zh-CN" altLang="en-US" sz="3200" b="1">
                <a:solidFill>
                  <a:srgbClr val="FF0000"/>
                </a:solidFill>
                <a:latin typeface="宋体" panose="02010600030101010101" pitchFamily="2" charset="-122"/>
              </a:rPr>
              <a:t>缩小搜救范围</a:t>
            </a:r>
            <a:r>
              <a:rPr lang="zh-CN" altLang="en-US" sz="3200" b="1">
                <a:latin typeface="宋体" panose="02010600030101010101" pitchFamily="2" charset="-122"/>
              </a:rPr>
              <a:t>；</a:t>
            </a:r>
          </a:p>
          <a:p>
            <a:pPr eaLnBrk="1" hangingPunct="1">
              <a:buFont typeface="Wingdings" panose="05000000000000000000" pitchFamily="2" charset="2"/>
              <a:buNone/>
            </a:pPr>
            <a:r>
              <a:rPr lang="en-US" altLang="zh-CN" sz="3200" b="1">
                <a:latin typeface="宋体" panose="02010600030101010101" pitchFamily="2" charset="-122"/>
              </a:rPr>
              <a:t> ④ </a:t>
            </a:r>
            <a:r>
              <a:rPr lang="zh-CN" altLang="en-US" sz="3200" b="1">
                <a:latin typeface="宋体" panose="02010600030101010101" pitchFamily="2" charset="-122"/>
              </a:rPr>
              <a:t>便于有效提供医疗指导和医疗援助。</a:t>
            </a:r>
          </a:p>
        </p:txBody>
      </p:sp>
      <p:sp>
        <p:nvSpPr>
          <p:cNvPr id="4" name="灯片编号占位符 3">
            <a:extLst>
              <a:ext uri="{FF2B5EF4-FFF2-40B4-BE49-F238E27FC236}">
                <a16:creationId xmlns:a16="http://schemas.microsoft.com/office/drawing/2014/main" id="{C408F370-737F-4B88-B7AE-2A70DAC8A23F}"/>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523CEE3A-A819-4B33-9ADB-1CCA86B1E6EC}" type="slidenum">
              <a:rPr kumimoji="1" lang="en-US" altLang="zh-CN" sz="2000" b="1">
                <a:effectLst>
                  <a:outerShdw blurRad="38100" dist="38100" dir="2700000" algn="tl">
                    <a:srgbClr val="C0C0C0"/>
                  </a:outerShdw>
                </a:effectLst>
              </a:rPr>
              <a:pPr algn="ctr" eaLnBrk="1" hangingPunct="1">
                <a:spcBef>
                  <a:spcPct val="50000"/>
                </a:spcBef>
                <a:buSzPct val="75000"/>
              </a:pPr>
              <a:t>9</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2000" fill="hold" grpId="0" nodeType="clickEffect">
                                  <p:stCondLst>
                                    <p:cond delay="0"/>
                                  </p:stCondLst>
                                  <p:iterate type="wd">
                                    <p:tmPct val="1000"/>
                                  </p:iterate>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edge">
                                      <p:cBhvr>
                                        <p:cTn id="7" dur="2000"/>
                                        <p:tgtEl>
                                          <p:spTgt spid="419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0" presetClass="entr" presetSubtype="0" dur="2000" fill="hold" grpId="0" nodeType="clickEffect">
                                  <p:stCondLst>
                                    <p:cond delay="0"/>
                                  </p:stCondLst>
                                  <p:iterate type="wd">
                                    <p:tmPct val="1000"/>
                                  </p:iterate>
                                  <p:childTnLst>
                                    <p:set>
                                      <p:cBhvr>
                                        <p:cTn id="11" dur="1" fill="hold">
                                          <p:stCondLst>
                                            <p:cond delay="0"/>
                                          </p:stCondLst>
                                        </p:cTn>
                                        <p:tgtEl>
                                          <p:spTgt spid="41988">
                                            <p:txEl>
                                              <p:pRg st="1" end="1"/>
                                            </p:txEl>
                                          </p:spTgt>
                                        </p:tgtEl>
                                        <p:attrNameLst>
                                          <p:attrName>style.visibility</p:attrName>
                                        </p:attrNameLst>
                                      </p:cBhvr>
                                      <p:to>
                                        <p:strVal val="visible"/>
                                      </p:to>
                                    </p:set>
                                    <p:animEffect transition="in" filter="wedge">
                                      <p:cBhvr>
                                        <p:cTn id="12" dur="2000"/>
                                        <p:tgtEl>
                                          <p:spTgt spid="4198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dur="2000" fill="hold" grpId="0" nodeType="clickEffect">
                                  <p:stCondLst>
                                    <p:cond delay="0"/>
                                  </p:stCondLst>
                                  <p:iterate type="wd">
                                    <p:tmPct val="1000"/>
                                  </p:iterate>
                                  <p:childTnLst>
                                    <p:set>
                                      <p:cBhvr>
                                        <p:cTn id="16" dur="1" fill="hold">
                                          <p:stCondLst>
                                            <p:cond delay="0"/>
                                          </p:stCondLst>
                                        </p:cTn>
                                        <p:tgtEl>
                                          <p:spTgt spid="41988">
                                            <p:txEl>
                                              <p:pRg st="2" end="2"/>
                                            </p:txEl>
                                          </p:spTgt>
                                        </p:tgtEl>
                                        <p:attrNameLst>
                                          <p:attrName>style.visibility</p:attrName>
                                        </p:attrNameLst>
                                      </p:cBhvr>
                                      <p:to>
                                        <p:strVal val="visible"/>
                                      </p:to>
                                    </p:set>
                                    <p:animEffect transition="in" filter="wedge">
                                      <p:cBhvr>
                                        <p:cTn id="17" dur="2000"/>
                                        <p:tgtEl>
                                          <p:spTgt spid="4198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0" presetClass="entr" presetSubtype="0" dur="2000" fill="hold" grpId="0" nodeType="clickEffect">
                                  <p:stCondLst>
                                    <p:cond delay="0"/>
                                  </p:stCondLst>
                                  <p:iterate type="wd">
                                    <p:tmPct val="1000"/>
                                  </p:iterate>
                                  <p:childTnLst>
                                    <p:set>
                                      <p:cBhvr>
                                        <p:cTn id="21" dur="1" fill="hold">
                                          <p:stCondLst>
                                            <p:cond delay="0"/>
                                          </p:stCondLst>
                                        </p:cTn>
                                        <p:tgtEl>
                                          <p:spTgt spid="41988">
                                            <p:txEl>
                                              <p:pRg st="3" end="3"/>
                                            </p:txEl>
                                          </p:spTgt>
                                        </p:tgtEl>
                                        <p:attrNameLst>
                                          <p:attrName>style.visibility</p:attrName>
                                        </p:attrNameLst>
                                      </p:cBhvr>
                                      <p:to>
                                        <p:strVal val="visible"/>
                                      </p:to>
                                    </p:set>
                                    <p:animEffect transition="in" filter="wedge">
                                      <p:cBhvr>
                                        <p:cTn id="22" dur="2000"/>
                                        <p:tgtEl>
                                          <p:spTgt spid="41988">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0" presetClass="entr" presetSubtype="0" dur="2000" fill="hold" grpId="0" nodeType="clickEffect">
                                  <p:stCondLst>
                                    <p:cond delay="0"/>
                                  </p:stCondLst>
                                  <p:iterate type="wd">
                                    <p:tmPct val="1000"/>
                                  </p:iterate>
                                  <p:childTnLst>
                                    <p:set>
                                      <p:cBhvr>
                                        <p:cTn id="26" dur="1" fill="hold">
                                          <p:stCondLst>
                                            <p:cond delay="0"/>
                                          </p:stCondLst>
                                        </p:cTn>
                                        <p:tgtEl>
                                          <p:spTgt spid="41988">
                                            <p:txEl>
                                              <p:pRg st="4" end="4"/>
                                            </p:txEl>
                                          </p:spTgt>
                                        </p:tgtEl>
                                        <p:attrNameLst>
                                          <p:attrName>style.visibility</p:attrName>
                                        </p:attrNameLst>
                                      </p:cBhvr>
                                      <p:to>
                                        <p:strVal val="visible"/>
                                      </p:to>
                                    </p:set>
                                    <p:animEffect transition="in" filter="wedge">
                                      <p:cBhvr>
                                        <p:cTn id="27" dur="2000"/>
                                        <p:tgtEl>
                                          <p:spTgt spid="41988">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0" presetClass="entr" presetSubtype="0" dur="2000" fill="hold" grpId="0" nodeType="clickEffect">
                                  <p:stCondLst>
                                    <p:cond delay="0"/>
                                  </p:stCondLst>
                                  <p:iterate type="wd">
                                    <p:tmPct val="1000"/>
                                  </p:iterate>
                                  <p:childTnLst>
                                    <p:set>
                                      <p:cBhvr>
                                        <p:cTn id="31" dur="1" fill="hold">
                                          <p:stCondLst>
                                            <p:cond delay="0"/>
                                          </p:stCondLst>
                                        </p:cTn>
                                        <p:tgtEl>
                                          <p:spTgt spid="41988">
                                            <p:txEl>
                                              <p:pRg st="5" end="5"/>
                                            </p:txEl>
                                          </p:spTgt>
                                        </p:tgtEl>
                                        <p:attrNameLst>
                                          <p:attrName>style.visibility</p:attrName>
                                        </p:attrNameLst>
                                      </p:cBhvr>
                                      <p:to>
                                        <p:strVal val="visible"/>
                                      </p:to>
                                    </p:set>
                                    <p:animEffect transition="in" filter="wedge">
                                      <p:cBhvr>
                                        <p:cTn id="32" dur="2000"/>
                                        <p:tgtEl>
                                          <p:spTgt spid="41988">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0" presetClass="entr" presetSubtype="0" dur="2000" fill="hold" grpId="0" nodeType="clickEffect">
                                  <p:stCondLst>
                                    <p:cond delay="0"/>
                                  </p:stCondLst>
                                  <p:iterate type="wd">
                                    <p:tmPct val="1000"/>
                                  </p:iterate>
                                  <p:childTnLst>
                                    <p:set>
                                      <p:cBhvr>
                                        <p:cTn id="36" dur="1" fill="hold">
                                          <p:stCondLst>
                                            <p:cond delay="0"/>
                                          </p:stCondLst>
                                        </p:cTn>
                                        <p:tgtEl>
                                          <p:spTgt spid="41988">
                                            <p:txEl>
                                              <p:pRg st="6" end="6"/>
                                            </p:txEl>
                                          </p:spTgt>
                                        </p:tgtEl>
                                        <p:attrNameLst>
                                          <p:attrName>style.visibility</p:attrName>
                                        </p:attrNameLst>
                                      </p:cBhvr>
                                      <p:to>
                                        <p:strVal val="visible"/>
                                      </p:to>
                                    </p:set>
                                    <p:animEffect transition="in" filter="wedge">
                                      <p:cBhvr>
                                        <p:cTn id="37" dur="2000"/>
                                        <p:tgtEl>
                                          <p:spTgt spid="4198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8" name="Rectangle 4">
            <a:extLst>
              <a:ext uri="{FF2B5EF4-FFF2-40B4-BE49-F238E27FC236}">
                <a16:creationId xmlns:a16="http://schemas.microsoft.com/office/drawing/2014/main" id="{DCA2077C-4745-4D61-8504-0C049B425DD9}"/>
              </a:ext>
            </a:extLst>
          </p:cNvPr>
          <p:cNvSpPr>
            <a:spLocks noGrp="1" noChangeArrowheads="1"/>
          </p:cNvSpPr>
          <p:nvPr>
            <p:ph/>
          </p:nvPr>
        </p:nvSpPr>
        <p:spPr>
          <a:xfrm>
            <a:off x="647700" y="741363"/>
            <a:ext cx="8461375" cy="5640387"/>
          </a:xfrm>
        </p:spPr>
        <p:txBody>
          <a:bodyPr/>
          <a:lstStyle/>
          <a:p>
            <a:pPr eaLnBrk="1" hangingPunct="1"/>
            <a:r>
              <a:rPr lang="zh-CN" altLang="en-US" sz="3200" b="1">
                <a:latin typeface="宋体" panose="02010600030101010101" pitchFamily="2" charset="-122"/>
              </a:rPr>
              <a:t>船舶报告制度的国际立法</a:t>
            </a:r>
            <a:endParaRPr lang="en-US" altLang="zh-CN" sz="3200" b="1">
              <a:latin typeface="宋体" panose="02010600030101010101" pitchFamily="2" charset="-122"/>
            </a:endParaRPr>
          </a:p>
          <a:p>
            <a:pPr eaLnBrk="1" hangingPunct="1"/>
            <a:endParaRPr lang="zh-CN" altLang="en-US" sz="3200" b="1">
              <a:latin typeface="宋体" panose="02010600030101010101" pitchFamily="2" charset="-122"/>
            </a:endParaRPr>
          </a:p>
          <a:p>
            <a:pPr eaLnBrk="1" hangingPunct="1">
              <a:buFont typeface="Wingdings" panose="05000000000000000000" pitchFamily="2" charset="2"/>
              <a:buNone/>
            </a:pPr>
            <a:r>
              <a:rPr lang="en-US" altLang="zh-CN" sz="3200" b="1">
                <a:latin typeface="宋体" panose="02010600030101010101" pitchFamily="2" charset="-122"/>
              </a:rPr>
              <a:t>《1979</a:t>
            </a:r>
            <a:r>
              <a:rPr lang="zh-CN" altLang="en-US" sz="3200" b="1">
                <a:latin typeface="宋体" panose="02010600030101010101" pitchFamily="2" charset="-122"/>
              </a:rPr>
              <a:t>年国际海上搜寻救助公约</a:t>
            </a:r>
            <a:r>
              <a:rPr lang="en-US" altLang="zh-CN" sz="3200" b="1">
                <a:latin typeface="宋体" panose="02010600030101010101" pitchFamily="2" charset="-122"/>
              </a:rPr>
              <a:t>》</a:t>
            </a:r>
            <a:r>
              <a:rPr lang="zh-CN" altLang="en-US" sz="3200" b="1">
                <a:latin typeface="宋体" panose="02010600030101010101" pitchFamily="2" charset="-122"/>
              </a:rPr>
              <a:t>第六章规定船舶报告制度。</a:t>
            </a:r>
            <a:endParaRPr lang="en-US" altLang="zh-CN" sz="3200" b="1">
              <a:latin typeface="宋体" panose="02010600030101010101" pitchFamily="2" charset="-122"/>
            </a:endParaRPr>
          </a:p>
          <a:p>
            <a:pPr eaLnBrk="1" hangingPunct="1">
              <a:buFont typeface="Wingdings" panose="05000000000000000000" pitchFamily="2" charset="2"/>
              <a:buNone/>
            </a:pPr>
            <a:endParaRPr lang="en-US" altLang="zh-CN" sz="3200" b="1">
              <a:latin typeface="宋体" panose="02010600030101010101" pitchFamily="2" charset="-122"/>
            </a:endParaRPr>
          </a:p>
          <a:p>
            <a:pPr eaLnBrk="1" hangingPunct="1">
              <a:spcBef>
                <a:spcPts val="875"/>
              </a:spcBef>
              <a:buFont typeface="Wingdings" panose="05000000000000000000" pitchFamily="2" charset="2"/>
              <a:buNone/>
            </a:pPr>
            <a:r>
              <a:rPr lang="en-US" altLang="zh-CN" sz="2800" b="1">
                <a:latin typeface="宋体" panose="02010600030101010101" pitchFamily="2" charset="-122"/>
              </a:rPr>
              <a:t>1</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总则，</a:t>
            </a:r>
            <a:r>
              <a:rPr lang="zh-CN" altLang="en-US" sz="2800" b="1">
                <a:latin typeface="宋体" panose="02010600030101010101" pitchFamily="2" charset="-122"/>
              </a:rPr>
              <a:t>指出船舶报告制度的目的和一般要求；</a:t>
            </a:r>
          </a:p>
          <a:p>
            <a:pPr eaLnBrk="1" hangingPunct="1">
              <a:spcBef>
                <a:spcPts val="875"/>
              </a:spcBef>
              <a:buFont typeface="Wingdings" panose="05000000000000000000" pitchFamily="2" charset="2"/>
              <a:buNone/>
            </a:pPr>
            <a:r>
              <a:rPr lang="en-US" altLang="zh-CN" sz="2800" b="1">
                <a:latin typeface="宋体" panose="02010600030101010101" pitchFamily="2" charset="-122"/>
              </a:rPr>
              <a:t>2</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工作要求，</a:t>
            </a:r>
            <a:r>
              <a:rPr lang="zh-CN" altLang="en-US" sz="2800" b="1">
                <a:latin typeface="宋体" panose="02010600030101010101" pitchFamily="2" charset="-122"/>
              </a:rPr>
              <a:t>对于船舶和搜救当局提出的要求；</a:t>
            </a:r>
          </a:p>
          <a:p>
            <a:pPr eaLnBrk="1" hangingPunct="1">
              <a:spcBef>
                <a:spcPts val="875"/>
              </a:spcBef>
              <a:buFont typeface="Wingdings" panose="05000000000000000000" pitchFamily="2" charset="2"/>
              <a:buNone/>
            </a:pPr>
            <a:r>
              <a:rPr lang="en-US" altLang="zh-CN" sz="2800" b="1">
                <a:latin typeface="宋体" panose="02010600030101010101" pitchFamily="2" charset="-122"/>
              </a:rPr>
              <a:t>3</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报告种类，</a:t>
            </a:r>
            <a:r>
              <a:rPr lang="zh-CN" altLang="en-US" sz="2800" b="1">
                <a:latin typeface="宋体" panose="02010600030101010101" pitchFamily="2" charset="-122"/>
              </a:rPr>
              <a:t>原则上规定报告的类型；</a:t>
            </a:r>
          </a:p>
          <a:p>
            <a:pPr eaLnBrk="1" hangingPunct="1">
              <a:spcBef>
                <a:spcPts val="875"/>
              </a:spcBef>
              <a:buFont typeface="Wingdings" panose="05000000000000000000" pitchFamily="2" charset="2"/>
              <a:buNone/>
            </a:pPr>
            <a:r>
              <a:rPr lang="en-US" altLang="zh-CN" sz="2800" b="1">
                <a:latin typeface="宋体" panose="02010600030101010101" pitchFamily="2" charset="-122"/>
              </a:rPr>
              <a:t>4</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制度的运用</a:t>
            </a:r>
            <a:r>
              <a:rPr lang="zh-CN" altLang="en-US" sz="2800" b="1">
                <a:latin typeface="宋体" panose="02010600030101010101" pitchFamily="2" charset="-122"/>
              </a:rPr>
              <a:t>，对于船舶以及搜救当局在制度执行</a:t>
            </a:r>
            <a:endParaRPr lang="en-US" altLang="zh-CN" sz="2800" b="1">
              <a:latin typeface="宋体" panose="02010600030101010101" pitchFamily="2" charset="-122"/>
            </a:endParaRPr>
          </a:p>
          <a:p>
            <a:pPr eaLnBrk="1" hangingPunct="1">
              <a:spcBef>
                <a:spcPts val="875"/>
              </a:spcBef>
              <a:buFont typeface="Wingdings" panose="05000000000000000000" pitchFamily="2" charset="2"/>
              <a:buNone/>
            </a:pPr>
            <a:r>
              <a:rPr lang="en-US" altLang="zh-CN" sz="2800" b="1">
                <a:latin typeface="宋体" panose="02010600030101010101" pitchFamily="2" charset="-122"/>
              </a:rPr>
              <a:t>  </a:t>
            </a:r>
            <a:r>
              <a:rPr lang="zh-CN" altLang="en-US" sz="2800" b="1">
                <a:latin typeface="宋体" panose="02010600030101010101" pitchFamily="2" charset="-122"/>
              </a:rPr>
              <a:t> 和信息交流方面提出要求。</a:t>
            </a:r>
          </a:p>
          <a:p>
            <a:pPr eaLnBrk="1" hangingPunct="1">
              <a:buFont typeface="Wingdings" panose="05000000000000000000" pitchFamily="2" charset="2"/>
              <a:buNone/>
            </a:pPr>
            <a:endParaRPr lang="zh-CN" altLang="en-US" sz="3200" b="1">
              <a:latin typeface="宋体" panose="02010600030101010101" pitchFamily="2" charset="-122"/>
            </a:endParaRPr>
          </a:p>
        </p:txBody>
      </p:sp>
      <p:sp>
        <p:nvSpPr>
          <p:cNvPr id="4" name="WordArt 5">
            <a:extLst>
              <a:ext uri="{FF2B5EF4-FFF2-40B4-BE49-F238E27FC236}">
                <a16:creationId xmlns:a16="http://schemas.microsoft.com/office/drawing/2014/main" id="{E7322172-A7C6-4F58-A975-CF52A80D982C}"/>
              </a:ext>
            </a:extLst>
          </p:cNvPr>
          <p:cNvSpPr>
            <a:spLocks noChangeArrowheads="1" noChangeShapeType="1" noTextEdit="1"/>
          </p:cNvSpPr>
          <p:nvPr/>
        </p:nvSpPr>
        <p:spPr bwMode="auto">
          <a:xfrm>
            <a:off x="1042988" y="2979738"/>
            <a:ext cx="2365375" cy="641350"/>
          </a:xfrm>
          <a:prstGeom prst="rect">
            <a:avLst/>
          </a:prstGeom>
        </p:spPr>
        <p:txBody>
          <a:bodyPr wrap="none" fromWordArt="1">
            <a:prstTxWarp prst="textChevron">
              <a:avLst>
                <a:gd name="adj" fmla="val 25000"/>
              </a:avLst>
            </a:prstTxWarp>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kern="10">
                <a:ln w="19050">
                  <a:solidFill>
                    <a:srgbClr val="99CCFF"/>
                  </a:solidFill>
                  <a:round/>
                </a:ln>
                <a:solidFill>
                  <a:srgbClr val="0066CC"/>
                </a:solidFill>
                <a:effectLst>
                  <a:outerShdw dist="35921" dir="2700000" algn="ctr" rotWithShape="0">
                    <a:srgbClr val="990000"/>
                  </a:outerShdw>
                </a:effectLst>
                <a:latin typeface="幼圆" panose="02010509060101010101" pitchFamily="49" charset="-122"/>
                <a:ea typeface="幼圆" panose="02010509060101010101" pitchFamily="49" charset="-122"/>
              </a:rPr>
              <a:t>主要内容</a:t>
            </a:r>
          </a:p>
        </p:txBody>
      </p:sp>
      <p:sp>
        <p:nvSpPr>
          <p:cNvPr id="5" name="灯片编号占位符 3">
            <a:extLst>
              <a:ext uri="{FF2B5EF4-FFF2-40B4-BE49-F238E27FC236}">
                <a16:creationId xmlns:a16="http://schemas.microsoft.com/office/drawing/2014/main" id="{99BDDADB-A732-4B7F-88BB-4D95EEB28EC9}"/>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ABFF6B2C-0957-4983-A334-FA773D7494D6}" type="slidenum">
              <a:rPr kumimoji="1" lang="en-US" altLang="zh-CN" sz="2000" b="1">
                <a:effectLst>
                  <a:outerShdw blurRad="38100" dist="38100" dir="2700000" algn="tl">
                    <a:srgbClr val="C0C0C0"/>
                  </a:outerShdw>
                </a:effectLst>
              </a:rPr>
              <a:pPr algn="ctr" eaLnBrk="1" hangingPunct="1">
                <a:spcBef>
                  <a:spcPct val="50000"/>
                </a:spcBef>
                <a:buSzPct val="75000"/>
              </a:pPr>
              <a:t>10</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2000" fill="hold" grpId="0" nodeType="clickEffect">
                                  <p:stCondLst>
                                    <p:cond delay="0"/>
                                  </p:stCondLst>
                                  <p:iterate type="wd">
                                    <p:tmPct val="1000"/>
                                  </p:iterate>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edge">
                                      <p:cBhvr>
                                        <p:cTn id="7" dur="2000"/>
                                        <p:tgtEl>
                                          <p:spTgt spid="419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0" presetClass="entr" presetSubtype="0" dur="2000" fill="hold" grpId="0" nodeType="clickEffect">
                                  <p:stCondLst>
                                    <p:cond delay="0"/>
                                  </p:stCondLst>
                                  <p:iterate type="wd">
                                    <p:tmPct val="1000"/>
                                  </p:iterate>
                                  <p:childTnLst>
                                    <p:set>
                                      <p:cBhvr>
                                        <p:cTn id="11" dur="1" fill="hold">
                                          <p:stCondLst>
                                            <p:cond delay="0"/>
                                          </p:stCondLst>
                                        </p:cTn>
                                        <p:tgtEl>
                                          <p:spTgt spid="41988">
                                            <p:txEl>
                                              <p:pRg st="2" end="2"/>
                                            </p:txEl>
                                          </p:spTgt>
                                        </p:tgtEl>
                                        <p:attrNameLst>
                                          <p:attrName>style.visibility</p:attrName>
                                        </p:attrNameLst>
                                      </p:cBhvr>
                                      <p:to>
                                        <p:strVal val="visible"/>
                                      </p:to>
                                    </p:set>
                                    <p:animEffect transition="in" filter="wedge">
                                      <p:cBhvr>
                                        <p:cTn id="12" dur="2000"/>
                                        <p:tgtEl>
                                          <p:spTgt spid="41988">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dur="2000" fill="hold" grpId="0" nodeType="clickEffect">
                                  <p:stCondLst>
                                    <p:cond delay="0"/>
                                  </p:stCondLst>
                                  <p:iterate type="wd">
                                    <p:tmPct val="1000"/>
                                  </p:iterate>
                                  <p:childTnLst>
                                    <p:set>
                                      <p:cBhvr>
                                        <p:cTn id="16" dur="1" fill="hold">
                                          <p:stCondLst>
                                            <p:cond delay="0"/>
                                          </p:stCondLst>
                                        </p:cTn>
                                        <p:tgtEl>
                                          <p:spTgt spid="41988">
                                            <p:txEl>
                                              <p:pRg st="3" end="3"/>
                                            </p:txEl>
                                          </p:spTgt>
                                        </p:tgtEl>
                                        <p:attrNameLst>
                                          <p:attrName>style.visibility</p:attrName>
                                        </p:attrNameLst>
                                      </p:cBhvr>
                                      <p:to>
                                        <p:strVal val="visible"/>
                                      </p:to>
                                    </p:set>
                                    <p:animEffect transition="in" filter="wedge">
                                      <p:cBhvr>
                                        <p:cTn id="17" dur="2000"/>
                                        <p:tgtEl>
                                          <p:spTgt spid="41988">
                                            <p:txEl>
                                              <p:pRg st="3" end="3"/>
                                            </p:txEl>
                                          </p:spTgt>
                                        </p:tgtEl>
                                      </p:cBhvr>
                                    </p:animEffect>
                                  </p:childTnLst>
                                </p:cTn>
                              </p:par>
                              <p:par>
                                <p:cTn id="18" presetID="17" presetClass="entr" presetSubtype="10" dur="50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500" fill="hold"/>
                                        <p:tgtEl>
                                          <p:spTgt spid="4"/>
                                        </p:tgtEl>
                                        <p:attrNameLst>
                                          <p:attrName>ppt_w</p:attrName>
                                        </p:attrNameLst>
                                      </p:cBhvr>
                                      <p:tavLst>
                                        <p:tav tm="0">
                                          <p:val>
                                            <p:fltVal val="0"/>
                                          </p:val>
                                        </p:tav>
                                        <p:tav tm="100000">
                                          <p:val>
                                            <p:strVal val="#ppt_w"/>
                                          </p:val>
                                        </p:tav>
                                      </p:tavLst>
                                    </p:anim>
                                    <p:anim calcmode="lin" valueType="num">
                                      <p:cBhvr>
                                        <p:cTn id="21"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0" presetClass="entr" presetSubtype="0" dur="2000" fill="hold" grpId="0" nodeType="clickEffect">
                                  <p:stCondLst>
                                    <p:cond delay="0"/>
                                  </p:stCondLst>
                                  <p:iterate type="wd">
                                    <p:tmPct val="1000"/>
                                  </p:iterate>
                                  <p:childTnLst>
                                    <p:set>
                                      <p:cBhvr>
                                        <p:cTn id="25" dur="1" fill="hold">
                                          <p:stCondLst>
                                            <p:cond delay="0"/>
                                          </p:stCondLst>
                                        </p:cTn>
                                        <p:tgtEl>
                                          <p:spTgt spid="41988">
                                            <p:txEl>
                                              <p:pRg st="4" end="4"/>
                                            </p:txEl>
                                          </p:spTgt>
                                        </p:tgtEl>
                                        <p:attrNameLst>
                                          <p:attrName>style.visibility</p:attrName>
                                        </p:attrNameLst>
                                      </p:cBhvr>
                                      <p:to>
                                        <p:strVal val="visible"/>
                                      </p:to>
                                    </p:set>
                                    <p:animEffect transition="in" filter="wedge">
                                      <p:cBhvr>
                                        <p:cTn id="26" dur="2000"/>
                                        <p:tgtEl>
                                          <p:spTgt spid="41988">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0" presetClass="entr" presetSubtype="0" dur="2000" fill="hold" grpId="0" nodeType="clickEffect">
                                  <p:stCondLst>
                                    <p:cond delay="0"/>
                                  </p:stCondLst>
                                  <p:iterate type="wd">
                                    <p:tmPct val="1000"/>
                                  </p:iterate>
                                  <p:childTnLst>
                                    <p:set>
                                      <p:cBhvr>
                                        <p:cTn id="30" dur="1" fill="hold">
                                          <p:stCondLst>
                                            <p:cond delay="0"/>
                                          </p:stCondLst>
                                        </p:cTn>
                                        <p:tgtEl>
                                          <p:spTgt spid="41988">
                                            <p:txEl>
                                              <p:pRg st="5" end="5"/>
                                            </p:txEl>
                                          </p:spTgt>
                                        </p:tgtEl>
                                        <p:attrNameLst>
                                          <p:attrName>style.visibility</p:attrName>
                                        </p:attrNameLst>
                                      </p:cBhvr>
                                      <p:to>
                                        <p:strVal val="visible"/>
                                      </p:to>
                                    </p:set>
                                    <p:animEffect transition="in" filter="wedge">
                                      <p:cBhvr>
                                        <p:cTn id="31" dur="2000"/>
                                        <p:tgtEl>
                                          <p:spTgt spid="41988">
                                            <p:txEl>
                                              <p:pRg st="5" end="5"/>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20" presetClass="entr" presetSubtype="0" dur="2000" fill="hold" grpId="0" nodeType="clickEffect">
                                  <p:stCondLst>
                                    <p:cond delay="0"/>
                                  </p:stCondLst>
                                  <p:iterate type="wd">
                                    <p:tmPct val="1000"/>
                                  </p:iterate>
                                  <p:childTnLst>
                                    <p:set>
                                      <p:cBhvr>
                                        <p:cTn id="35" dur="1" fill="hold">
                                          <p:stCondLst>
                                            <p:cond delay="0"/>
                                          </p:stCondLst>
                                        </p:cTn>
                                        <p:tgtEl>
                                          <p:spTgt spid="41988">
                                            <p:txEl>
                                              <p:pRg st="6" end="6"/>
                                            </p:txEl>
                                          </p:spTgt>
                                        </p:tgtEl>
                                        <p:attrNameLst>
                                          <p:attrName>style.visibility</p:attrName>
                                        </p:attrNameLst>
                                      </p:cBhvr>
                                      <p:to>
                                        <p:strVal val="visible"/>
                                      </p:to>
                                    </p:set>
                                    <p:animEffect transition="in" filter="wedge">
                                      <p:cBhvr>
                                        <p:cTn id="36" dur="2000"/>
                                        <p:tgtEl>
                                          <p:spTgt spid="41988">
                                            <p:txEl>
                                              <p:pRg st="6" end="6"/>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0" presetClass="entr" presetSubtype="0" dur="2000" fill="hold" grpId="0" nodeType="clickEffect">
                                  <p:stCondLst>
                                    <p:cond delay="0"/>
                                  </p:stCondLst>
                                  <p:iterate type="wd">
                                    <p:tmPct val="1000"/>
                                  </p:iterate>
                                  <p:childTnLst>
                                    <p:set>
                                      <p:cBhvr>
                                        <p:cTn id="40" dur="1" fill="hold">
                                          <p:stCondLst>
                                            <p:cond delay="0"/>
                                          </p:stCondLst>
                                        </p:cTn>
                                        <p:tgtEl>
                                          <p:spTgt spid="41988">
                                            <p:txEl>
                                              <p:pRg st="7" end="7"/>
                                            </p:txEl>
                                          </p:spTgt>
                                        </p:tgtEl>
                                        <p:attrNameLst>
                                          <p:attrName>style.visibility</p:attrName>
                                        </p:attrNameLst>
                                      </p:cBhvr>
                                      <p:to>
                                        <p:strVal val="visible"/>
                                      </p:to>
                                    </p:set>
                                    <p:animEffect transition="in" filter="wedge">
                                      <p:cBhvr>
                                        <p:cTn id="41" dur="2000"/>
                                        <p:tgtEl>
                                          <p:spTgt spid="41988">
                                            <p:txEl>
                                              <p:pRg st="7" end="7"/>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20" presetClass="entr" presetSubtype="0" dur="2000" fill="hold" grpId="0" nodeType="clickEffect">
                                  <p:stCondLst>
                                    <p:cond delay="0"/>
                                  </p:stCondLst>
                                  <p:iterate type="wd">
                                    <p:tmPct val="1000"/>
                                  </p:iterate>
                                  <p:childTnLst>
                                    <p:set>
                                      <p:cBhvr>
                                        <p:cTn id="45" dur="1" fill="hold">
                                          <p:stCondLst>
                                            <p:cond delay="0"/>
                                          </p:stCondLst>
                                        </p:cTn>
                                        <p:tgtEl>
                                          <p:spTgt spid="41988">
                                            <p:txEl>
                                              <p:pRg st="8" end="8"/>
                                            </p:txEl>
                                          </p:spTgt>
                                        </p:tgtEl>
                                        <p:attrNameLst>
                                          <p:attrName>style.visibility</p:attrName>
                                        </p:attrNameLst>
                                      </p:cBhvr>
                                      <p:to>
                                        <p:strVal val="visible"/>
                                      </p:to>
                                    </p:set>
                                    <p:animEffect transition="in" filter="wedge">
                                      <p:cBhvr>
                                        <p:cTn id="46" dur="2000"/>
                                        <p:tgtEl>
                                          <p:spTgt spid="41988">
                                            <p:txEl>
                                              <p:pRg st="8" end="8"/>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20" presetClass="entr" presetSubtype="0" dur="2000" fill="hold" grpId="0" nodeType="clickEffect">
                                  <p:stCondLst>
                                    <p:cond delay="0"/>
                                  </p:stCondLst>
                                  <p:iterate type="wd">
                                    <p:tmPct val="1000"/>
                                  </p:iterate>
                                  <p:childTnLst>
                                    <p:set>
                                      <p:cBhvr>
                                        <p:cTn id="50" dur="1" fill="hold">
                                          <p:stCondLst>
                                            <p:cond delay="0"/>
                                          </p:stCondLst>
                                        </p:cTn>
                                        <p:tgtEl>
                                          <p:spTgt spid="41988">
                                            <p:txEl>
                                              <p:pRg st="9" end="9"/>
                                            </p:txEl>
                                          </p:spTgt>
                                        </p:tgtEl>
                                        <p:attrNameLst>
                                          <p:attrName>style.visibility</p:attrName>
                                        </p:attrNameLst>
                                      </p:cBhvr>
                                      <p:to>
                                        <p:strVal val="visible"/>
                                      </p:to>
                                    </p:set>
                                    <p:animEffect transition="in" filter="wedge">
                                      <p:cBhvr>
                                        <p:cTn id="51" dur="2000"/>
                                        <p:tgtEl>
                                          <p:spTgt spid="4198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6" name="Rectangle 4">
            <a:extLst>
              <a:ext uri="{FF2B5EF4-FFF2-40B4-BE49-F238E27FC236}">
                <a16:creationId xmlns:a16="http://schemas.microsoft.com/office/drawing/2014/main" id="{3C99EC81-7F90-4057-86DD-252D7DC8893E}"/>
              </a:ext>
            </a:extLst>
          </p:cNvPr>
          <p:cNvSpPr>
            <a:spLocks noGrp="1" noChangeArrowheads="1"/>
          </p:cNvSpPr>
          <p:nvPr>
            <p:ph/>
          </p:nvPr>
        </p:nvSpPr>
        <p:spPr>
          <a:xfrm>
            <a:off x="1258888" y="1557338"/>
            <a:ext cx="7313612" cy="4464050"/>
          </a:xfrm>
        </p:spPr>
        <p:txBody>
          <a:bodyPr/>
          <a:lstStyle/>
          <a:p>
            <a:pPr eaLnBrk="1" hangingPunct="1"/>
            <a:r>
              <a:rPr lang="en-US" altLang="zh-CN" sz="3200" b="1">
                <a:latin typeface="宋体" panose="02010600030101010101" pitchFamily="2" charset="-122"/>
              </a:rPr>
              <a:t>7</a:t>
            </a:r>
            <a:r>
              <a:rPr lang="zh-CN" altLang="en-US" sz="3200" b="1">
                <a:latin typeface="宋体" panose="02010600030101010101" pitchFamily="2" charset="-122"/>
              </a:rPr>
              <a:t>种报告类型： </a:t>
            </a:r>
            <a:r>
              <a:rPr lang="zh-CN" altLang="en-US" sz="3200" b="1">
                <a:solidFill>
                  <a:srgbClr val="FF0000"/>
                </a:solidFill>
                <a:latin typeface="宋体" panose="02010600030101010101" pitchFamily="2" charset="-122"/>
              </a:rPr>
              <a:t>航行计划</a:t>
            </a:r>
            <a:r>
              <a:rPr lang="zh-CN" altLang="en-US" sz="3200" b="1">
                <a:latin typeface="宋体" panose="02010600030101010101" pitchFamily="2" charset="-122"/>
              </a:rPr>
              <a:t>、船位报告、</a:t>
            </a:r>
            <a:r>
              <a:rPr lang="zh-CN" altLang="en-US" sz="3200" b="1">
                <a:solidFill>
                  <a:srgbClr val="FF0000"/>
                </a:solidFill>
                <a:latin typeface="宋体" panose="02010600030101010101" pitchFamily="2" charset="-122"/>
              </a:rPr>
              <a:t>偏航报告</a:t>
            </a:r>
            <a:r>
              <a:rPr lang="zh-CN" altLang="en-US" sz="3200" b="1">
                <a:latin typeface="宋体" panose="02010600030101010101" pitchFamily="2" charset="-122"/>
              </a:rPr>
              <a:t>、最后报告、</a:t>
            </a:r>
            <a:r>
              <a:rPr lang="zh-CN" altLang="en-US" sz="3200" b="1">
                <a:solidFill>
                  <a:srgbClr val="FF0000"/>
                </a:solidFill>
                <a:latin typeface="宋体" panose="02010600030101010101" pitchFamily="2" charset="-122"/>
              </a:rPr>
              <a:t>危险品报告</a:t>
            </a:r>
            <a:r>
              <a:rPr lang="zh-CN" altLang="en-US" sz="3200" b="1">
                <a:latin typeface="宋体" panose="02010600030101010101" pitchFamily="2" charset="-122"/>
              </a:rPr>
              <a:t>、有害物质报告和</a:t>
            </a:r>
            <a:r>
              <a:rPr lang="zh-CN" altLang="en-US" sz="3200" b="1">
                <a:solidFill>
                  <a:srgbClr val="FF0000"/>
                </a:solidFill>
                <a:latin typeface="宋体" panose="02010600030101010101" pitchFamily="2" charset="-122"/>
              </a:rPr>
              <a:t>海洋污染物报告</a:t>
            </a:r>
            <a:r>
              <a:rPr lang="zh-CN" altLang="en-US" sz="3200" b="1">
                <a:latin typeface="宋体" panose="02010600030101010101" pitchFamily="2" charset="-122"/>
              </a:rPr>
              <a:t>。</a:t>
            </a:r>
          </a:p>
          <a:p>
            <a:pPr eaLnBrk="1" hangingPunct="1"/>
            <a:r>
              <a:rPr lang="zh-CN" altLang="en-US" sz="3200" b="1">
                <a:latin typeface="宋体" panose="02010600030101010101" pitchFamily="2" charset="-122"/>
              </a:rPr>
              <a:t>每一种报文均包含有多个项标识别，不同报告类型的报文，由不同的项标识别构成。</a:t>
            </a:r>
          </a:p>
          <a:p>
            <a:pPr eaLnBrk="1" hangingPunct="1"/>
            <a:endParaRPr lang="zh-CN" altLang="en-US"/>
          </a:p>
        </p:txBody>
      </p:sp>
      <p:sp>
        <p:nvSpPr>
          <p:cNvPr id="4" name="灯片编号占位符 3">
            <a:extLst>
              <a:ext uri="{FF2B5EF4-FFF2-40B4-BE49-F238E27FC236}">
                <a16:creationId xmlns:a16="http://schemas.microsoft.com/office/drawing/2014/main" id="{526B1554-B3B0-43B7-AB37-76DB1A51C624}"/>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68C18237-6365-43F6-998F-902AF5C613D9}" type="slidenum">
              <a:rPr kumimoji="1" lang="en-US" altLang="zh-CN" sz="2000" b="1">
                <a:effectLst>
                  <a:outerShdw blurRad="38100" dist="38100" dir="2700000" algn="tl">
                    <a:srgbClr val="C0C0C0"/>
                  </a:outerShdw>
                </a:effectLst>
              </a:rPr>
              <a:pPr algn="ctr" eaLnBrk="1" hangingPunct="1">
                <a:spcBef>
                  <a:spcPct val="50000"/>
                </a:spcBef>
                <a:buSzPct val="75000"/>
              </a:pPr>
              <a:t>11</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3" presetClass="entr" presetSubtype="16" dur="2000" fill="hold" grpId="0" nodeType="clickEffect">
                                  <p:stCondLst>
                                    <p:cond delay="0"/>
                                  </p:stCondLst>
                                  <p:iterate type="wd">
                                    <p:tmPct val="1000"/>
                                  </p:iterate>
                                  <p:childTnLst>
                                    <p:set>
                                      <p:cBhvr>
                                        <p:cTn id="6" dur="1" fill="hold">
                                          <p:stCondLst>
                                            <p:cond delay="0"/>
                                          </p:stCondLst>
                                        </p:cTn>
                                        <p:tgtEl>
                                          <p:spTgt spid="44036">
                                            <p:txEl>
                                              <p:pRg st="0" end="0"/>
                                            </p:txEl>
                                          </p:spTgt>
                                        </p:tgtEl>
                                        <p:attrNameLst>
                                          <p:attrName>style.visibility</p:attrName>
                                        </p:attrNameLst>
                                      </p:cBhvr>
                                      <p:to>
                                        <p:strVal val="visible"/>
                                      </p:to>
                                    </p:set>
                                    <p:animEffect transition="in" filter="plus(in)">
                                      <p:cBhvr>
                                        <p:cTn id="7" dur="2000"/>
                                        <p:tgtEl>
                                          <p:spTgt spid="4403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3" presetClass="entr" presetSubtype="16" dur="2000" fill="hold" grpId="0" nodeType="clickEffect">
                                  <p:stCondLst>
                                    <p:cond delay="0"/>
                                  </p:stCondLst>
                                  <p:iterate type="wd">
                                    <p:tmPct val="1000"/>
                                  </p:iterate>
                                  <p:childTnLst>
                                    <p:set>
                                      <p:cBhvr>
                                        <p:cTn id="11" dur="1" fill="hold">
                                          <p:stCondLst>
                                            <p:cond delay="0"/>
                                          </p:stCondLst>
                                        </p:cTn>
                                        <p:tgtEl>
                                          <p:spTgt spid="44036">
                                            <p:txEl>
                                              <p:pRg st="1" end="1"/>
                                            </p:txEl>
                                          </p:spTgt>
                                        </p:tgtEl>
                                        <p:attrNameLst>
                                          <p:attrName>style.visibility</p:attrName>
                                        </p:attrNameLst>
                                      </p:cBhvr>
                                      <p:to>
                                        <p:strVal val="visible"/>
                                      </p:to>
                                    </p:set>
                                    <p:animEffect transition="in" filter="plus(in)">
                                      <p:cBhvr>
                                        <p:cTn id="12" dur="2000"/>
                                        <p:tgtEl>
                                          <p:spTgt spid="4403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6"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8" name="Rectangle 4">
            <a:extLst>
              <a:ext uri="{FF2B5EF4-FFF2-40B4-BE49-F238E27FC236}">
                <a16:creationId xmlns:a16="http://schemas.microsoft.com/office/drawing/2014/main" id="{E974D70D-E2BF-469A-B44B-0756FAF04303}"/>
              </a:ext>
            </a:extLst>
          </p:cNvPr>
          <p:cNvSpPr>
            <a:spLocks noGrp="1" noChangeArrowheads="1"/>
          </p:cNvSpPr>
          <p:nvPr>
            <p:ph/>
          </p:nvPr>
        </p:nvSpPr>
        <p:spPr>
          <a:xfrm>
            <a:off x="647700" y="908050"/>
            <a:ext cx="8461375" cy="5640388"/>
          </a:xfrm>
        </p:spPr>
        <p:txBody>
          <a:bodyPr/>
          <a:lstStyle/>
          <a:p>
            <a:pPr eaLnBrk="1" hangingPunct="1"/>
            <a:r>
              <a:rPr lang="zh-CN" altLang="en-US" sz="3200" b="1">
                <a:latin typeface="宋体" panose="02010600030101010101" pitchFamily="2" charset="-122"/>
              </a:rPr>
              <a:t>船舶报告的类型</a:t>
            </a:r>
          </a:p>
          <a:p>
            <a:pPr eaLnBrk="1" hangingPunct="1">
              <a:buFont typeface="Wingdings" panose="05000000000000000000" pitchFamily="2" charset="2"/>
              <a:buNone/>
            </a:pPr>
            <a:r>
              <a:rPr lang="zh-CN" altLang="en-US" sz="2800" b="1">
                <a:solidFill>
                  <a:srgbClr val="FF0000"/>
                </a:solidFill>
                <a:latin typeface="宋体" panose="02010600030101010101" pitchFamily="2" charset="-122"/>
              </a:rPr>
              <a:t>航行计划</a:t>
            </a:r>
            <a:r>
              <a:rPr lang="en-US" altLang="zh-CN" sz="2800" b="1">
                <a:solidFill>
                  <a:srgbClr val="FF0000"/>
                </a:solidFill>
                <a:latin typeface="宋体" panose="02010600030101010101" pitchFamily="2" charset="-122"/>
              </a:rPr>
              <a:t>(SP)--</a:t>
            </a:r>
            <a:r>
              <a:rPr lang="zh-CN" altLang="en-US" sz="2800" b="1">
                <a:latin typeface="宋体" panose="02010600030101010101" pitchFamily="2" charset="-122"/>
              </a:rPr>
              <a:t>在船舶驶离某个已建立本系统的港口之前，或尽可能接近离港时或在</a:t>
            </a:r>
            <a:r>
              <a:rPr lang="en-US" altLang="zh-CN" sz="2800" b="1">
                <a:latin typeface="宋体" panose="02010600030101010101" pitchFamily="2" charset="-122"/>
              </a:rPr>
              <a:t>	</a:t>
            </a:r>
            <a:r>
              <a:rPr lang="zh-CN" altLang="en-US" sz="2800" b="1">
                <a:latin typeface="宋体" panose="02010600030101010101" pitchFamily="2" charset="-122"/>
              </a:rPr>
              <a:t>进入已建立本系统的区域时。</a:t>
            </a:r>
          </a:p>
          <a:p>
            <a:pPr eaLnBrk="1" hangingPunct="1">
              <a:buFont typeface="Wingdings" panose="05000000000000000000" pitchFamily="2" charset="2"/>
              <a:buNone/>
            </a:pPr>
            <a:r>
              <a:rPr lang="zh-CN" altLang="en-US" sz="2800" b="1">
                <a:solidFill>
                  <a:srgbClr val="FF0000"/>
                </a:solidFill>
                <a:latin typeface="宋体" panose="02010600030101010101" pitchFamily="2" charset="-122"/>
              </a:rPr>
              <a:t>船位报告</a:t>
            </a:r>
            <a:r>
              <a:rPr lang="en-US" altLang="zh-CN" sz="2800" b="1">
                <a:solidFill>
                  <a:srgbClr val="FF0000"/>
                </a:solidFill>
                <a:latin typeface="宋体" panose="02010600030101010101" pitchFamily="2" charset="-122"/>
              </a:rPr>
              <a:t>(PR)--</a:t>
            </a:r>
            <a:r>
              <a:rPr lang="zh-CN" altLang="en-US" sz="2800" b="1">
                <a:latin typeface="宋体" panose="02010600030101010101" pitchFamily="2" charset="-122"/>
              </a:rPr>
              <a:t>当确保本系统有效运行所必需时。</a:t>
            </a:r>
          </a:p>
          <a:p>
            <a:pPr eaLnBrk="1" hangingPunct="1">
              <a:buFont typeface="Wingdings" panose="05000000000000000000" pitchFamily="2" charset="2"/>
              <a:buNone/>
            </a:pPr>
            <a:r>
              <a:rPr lang="zh-CN" altLang="en-US" sz="2800" b="1">
                <a:solidFill>
                  <a:srgbClr val="FF0000"/>
                </a:solidFill>
                <a:latin typeface="宋体" panose="02010600030101010101" pitchFamily="2" charset="-122"/>
              </a:rPr>
              <a:t>偏航报告</a:t>
            </a:r>
            <a:r>
              <a:rPr lang="en-US" altLang="zh-CN" sz="2800" b="1">
                <a:solidFill>
                  <a:srgbClr val="FF0000"/>
                </a:solidFill>
                <a:latin typeface="宋体" panose="02010600030101010101" pitchFamily="2" charset="-122"/>
              </a:rPr>
              <a:t>(DR)--</a:t>
            </a:r>
            <a:r>
              <a:rPr lang="zh-CN" altLang="en-US" sz="2800" b="1">
                <a:latin typeface="宋体" panose="02010600030101010101" pitchFamily="2" charset="-122"/>
              </a:rPr>
              <a:t>当船舶位置与以前报告所预期的位置有明显改变时，当改变已报告的</a:t>
            </a:r>
            <a:r>
              <a:rPr lang="en-US" altLang="zh-CN" sz="2800" b="1">
                <a:latin typeface="宋体" panose="02010600030101010101" pitchFamily="2" charset="-122"/>
              </a:rPr>
              <a:t>	</a:t>
            </a:r>
            <a:r>
              <a:rPr lang="zh-CN" altLang="en-US" sz="2800" b="1">
                <a:latin typeface="宋体" panose="02010600030101010101" pitchFamily="2" charset="-122"/>
              </a:rPr>
              <a:t>航线时，或当船长决定做此报告时。</a:t>
            </a:r>
          </a:p>
          <a:p>
            <a:pPr eaLnBrk="1" hangingPunct="1">
              <a:buFont typeface="Wingdings" panose="05000000000000000000" pitchFamily="2" charset="2"/>
              <a:buNone/>
            </a:pPr>
            <a:r>
              <a:rPr lang="zh-CN" altLang="en-US" sz="2800" b="1">
                <a:solidFill>
                  <a:srgbClr val="FF0000"/>
                </a:solidFill>
                <a:latin typeface="宋体" panose="02010600030101010101" pitchFamily="2" charset="-122"/>
              </a:rPr>
              <a:t>最终报告</a:t>
            </a:r>
            <a:r>
              <a:rPr lang="en-US" altLang="zh-CN" sz="2800" b="1">
                <a:solidFill>
                  <a:srgbClr val="FF0000"/>
                </a:solidFill>
                <a:latin typeface="宋体" panose="02010600030101010101" pitchFamily="2" charset="-122"/>
              </a:rPr>
              <a:t>(FR)--</a:t>
            </a:r>
            <a:r>
              <a:rPr lang="zh-CN" altLang="en-US" sz="2800" b="1">
                <a:latin typeface="宋体" panose="02010600030101010101" pitchFamily="2" charset="-122"/>
              </a:rPr>
              <a:t>当到达目的地时或驶离某一船舶报告系统所覆盖的区域时。</a:t>
            </a:r>
          </a:p>
          <a:p>
            <a:pPr eaLnBrk="1" hangingPunct="1">
              <a:buFont typeface="Wingdings" panose="05000000000000000000" pitchFamily="2" charset="2"/>
              <a:buNone/>
            </a:pPr>
            <a:endParaRPr lang="zh-CN" altLang="en-US" sz="3200" b="1">
              <a:latin typeface="宋体" panose="02010600030101010101" pitchFamily="2" charset="-122"/>
            </a:endParaRPr>
          </a:p>
        </p:txBody>
      </p:sp>
      <p:sp>
        <p:nvSpPr>
          <p:cNvPr id="5" name="灯片编号占位符 3">
            <a:extLst>
              <a:ext uri="{FF2B5EF4-FFF2-40B4-BE49-F238E27FC236}">
                <a16:creationId xmlns:a16="http://schemas.microsoft.com/office/drawing/2014/main" id="{A9D4F0BA-CCC7-41E5-9B87-7401489ED0C5}"/>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68AA2185-022B-440F-9F87-1551789048B1}" type="slidenum">
              <a:rPr kumimoji="1" lang="en-US" altLang="zh-CN" sz="2000" b="1">
                <a:effectLst>
                  <a:outerShdw blurRad="38100" dist="38100" dir="2700000" algn="tl">
                    <a:srgbClr val="C0C0C0"/>
                  </a:outerShdw>
                </a:effectLst>
              </a:rPr>
              <a:pPr algn="ctr" eaLnBrk="1" hangingPunct="1">
                <a:spcBef>
                  <a:spcPct val="50000"/>
                </a:spcBef>
                <a:buSzPct val="75000"/>
              </a:pPr>
              <a:t>12</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2000" fill="hold" grpId="0" nodeType="clickEffect">
                                  <p:stCondLst>
                                    <p:cond delay="0"/>
                                  </p:stCondLst>
                                  <p:iterate type="wd">
                                    <p:tmPct val="1000"/>
                                  </p:iterate>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edge">
                                      <p:cBhvr>
                                        <p:cTn id="7" dur="2000"/>
                                        <p:tgtEl>
                                          <p:spTgt spid="419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0" presetClass="entr" presetSubtype="0" dur="2000" fill="hold" grpId="0" nodeType="clickEffect">
                                  <p:stCondLst>
                                    <p:cond delay="0"/>
                                  </p:stCondLst>
                                  <p:iterate type="wd">
                                    <p:tmPct val="1000"/>
                                  </p:iterate>
                                  <p:childTnLst>
                                    <p:set>
                                      <p:cBhvr>
                                        <p:cTn id="11" dur="1" fill="hold">
                                          <p:stCondLst>
                                            <p:cond delay="0"/>
                                          </p:stCondLst>
                                        </p:cTn>
                                        <p:tgtEl>
                                          <p:spTgt spid="41988">
                                            <p:txEl>
                                              <p:pRg st="1" end="1"/>
                                            </p:txEl>
                                          </p:spTgt>
                                        </p:tgtEl>
                                        <p:attrNameLst>
                                          <p:attrName>style.visibility</p:attrName>
                                        </p:attrNameLst>
                                      </p:cBhvr>
                                      <p:to>
                                        <p:strVal val="visible"/>
                                      </p:to>
                                    </p:set>
                                    <p:animEffect transition="in" filter="wedge">
                                      <p:cBhvr>
                                        <p:cTn id="12" dur="2000"/>
                                        <p:tgtEl>
                                          <p:spTgt spid="4198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dur="2000" fill="hold" grpId="0" nodeType="clickEffect">
                                  <p:stCondLst>
                                    <p:cond delay="0"/>
                                  </p:stCondLst>
                                  <p:iterate type="wd">
                                    <p:tmPct val="1000"/>
                                  </p:iterate>
                                  <p:childTnLst>
                                    <p:set>
                                      <p:cBhvr>
                                        <p:cTn id="16" dur="1" fill="hold">
                                          <p:stCondLst>
                                            <p:cond delay="0"/>
                                          </p:stCondLst>
                                        </p:cTn>
                                        <p:tgtEl>
                                          <p:spTgt spid="41988">
                                            <p:txEl>
                                              <p:pRg st="2" end="2"/>
                                            </p:txEl>
                                          </p:spTgt>
                                        </p:tgtEl>
                                        <p:attrNameLst>
                                          <p:attrName>style.visibility</p:attrName>
                                        </p:attrNameLst>
                                      </p:cBhvr>
                                      <p:to>
                                        <p:strVal val="visible"/>
                                      </p:to>
                                    </p:set>
                                    <p:animEffect transition="in" filter="wedge">
                                      <p:cBhvr>
                                        <p:cTn id="17" dur="2000"/>
                                        <p:tgtEl>
                                          <p:spTgt spid="4198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0" presetClass="entr" presetSubtype="0" dur="2000" fill="hold" grpId="0" nodeType="clickEffect">
                                  <p:stCondLst>
                                    <p:cond delay="0"/>
                                  </p:stCondLst>
                                  <p:iterate type="wd">
                                    <p:tmPct val="1000"/>
                                  </p:iterate>
                                  <p:childTnLst>
                                    <p:set>
                                      <p:cBhvr>
                                        <p:cTn id="21" dur="1" fill="hold">
                                          <p:stCondLst>
                                            <p:cond delay="0"/>
                                          </p:stCondLst>
                                        </p:cTn>
                                        <p:tgtEl>
                                          <p:spTgt spid="41988">
                                            <p:txEl>
                                              <p:pRg st="3" end="3"/>
                                            </p:txEl>
                                          </p:spTgt>
                                        </p:tgtEl>
                                        <p:attrNameLst>
                                          <p:attrName>style.visibility</p:attrName>
                                        </p:attrNameLst>
                                      </p:cBhvr>
                                      <p:to>
                                        <p:strVal val="visible"/>
                                      </p:to>
                                    </p:set>
                                    <p:animEffect transition="in" filter="wedge">
                                      <p:cBhvr>
                                        <p:cTn id="22" dur="2000"/>
                                        <p:tgtEl>
                                          <p:spTgt spid="41988">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0" presetClass="entr" presetSubtype="0" dur="2000" fill="hold" grpId="0" nodeType="clickEffect">
                                  <p:stCondLst>
                                    <p:cond delay="0"/>
                                  </p:stCondLst>
                                  <p:iterate type="wd">
                                    <p:tmPct val="1000"/>
                                  </p:iterate>
                                  <p:childTnLst>
                                    <p:set>
                                      <p:cBhvr>
                                        <p:cTn id="26" dur="1" fill="hold">
                                          <p:stCondLst>
                                            <p:cond delay="0"/>
                                          </p:stCondLst>
                                        </p:cTn>
                                        <p:tgtEl>
                                          <p:spTgt spid="41988">
                                            <p:txEl>
                                              <p:pRg st="4" end="4"/>
                                            </p:txEl>
                                          </p:spTgt>
                                        </p:tgtEl>
                                        <p:attrNameLst>
                                          <p:attrName>style.visibility</p:attrName>
                                        </p:attrNameLst>
                                      </p:cBhvr>
                                      <p:to>
                                        <p:strVal val="visible"/>
                                      </p:to>
                                    </p:set>
                                    <p:animEffect transition="in" filter="wedge">
                                      <p:cBhvr>
                                        <p:cTn id="27" dur="2000"/>
                                        <p:tgtEl>
                                          <p:spTgt spid="4198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8" name="Rectangle 4">
            <a:extLst>
              <a:ext uri="{FF2B5EF4-FFF2-40B4-BE49-F238E27FC236}">
                <a16:creationId xmlns:a16="http://schemas.microsoft.com/office/drawing/2014/main" id="{580E24EF-889F-44B5-BC3D-8312F41B0705}"/>
              </a:ext>
            </a:extLst>
          </p:cNvPr>
          <p:cNvSpPr>
            <a:spLocks noGrp="1" noChangeArrowheads="1"/>
          </p:cNvSpPr>
          <p:nvPr>
            <p:ph/>
          </p:nvPr>
        </p:nvSpPr>
        <p:spPr>
          <a:xfrm>
            <a:off x="647700" y="741363"/>
            <a:ext cx="8461375" cy="5640387"/>
          </a:xfrm>
        </p:spPr>
        <p:txBody>
          <a:bodyPr/>
          <a:lstStyle/>
          <a:p>
            <a:pPr eaLnBrk="1" hangingPunct="1"/>
            <a:r>
              <a:rPr lang="zh-CN" altLang="en-US" sz="3200" b="1">
                <a:latin typeface="宋体" panose="02010600030101010101" pitchFamily="2" charset="-122"/>
              </a:rPr>
              <a:t>船舶报告的类型</a:t>
            </a:r>
            <a:endParaRPr lang="en-US" altLang="zh-CN" sz="3200" b="1">
              <a:latin typeface="宋体" panose="02010600030101010101" pitchFamily="2" charset="-122"/>
            </a:endParaRPr>
          </a:p>
          <a:p>
            <a:pPr eaLnBrk="1" hangingPunct="1"/>
            <a:endParaRPr lang="zh-CN" altLang="en-US" sz="3200" b="1">
              <a:latin typeface="宋体" panose="02010600030101010101" pitchFamily="2" charset="-122"/>
            </a:endParaRPr>
          </a:p>
          <a:p>
            <a:pPr eaLnBrk="1" hangingPunct="1">
              <a:spcBef>
                <a:spcPts val="975"/>
              </a:spcBef>
              <a:buFont typeface="Wingdings" panose="05000000000000000000" pitchFamily="2" charset="2"/>
              <a:buNone/>
            </a:pPr>
            <a:r>
              <a:rPr lang="zh-CN" altLang="en-US" sz="2800" b="1">
                <a:solidFill>
                  <a:srgbClr val="FF0000"/>
                </a:solidFill>
                <a:latin typeface="宋体" panose="02010600030101010101" pitchFamily="2" charset="-122"/>
              </a:rPr>
              <a:t>危险货物报告</a:t>
            </a:r>
            <a:r>
              <a:rPr lang="en-US" altLang="zh-CN" sz="2800" b="1">
                <a:solidFill>
                  <a:srgbClr val="FF0000"/>
                </a:solidFill>
                <a:latin typeface="宋体" panose="02010600030101010101" pitchFamily="2" charset="-122"/>
              </a:rPr>
              <a:t>(DG)---</a:t>
            </a:r>
            <a:r>
              <a:rPr lang="zh-CN" altLang="en-US" sz="2800" b="1">
                <a:latin typeface="宋体" panose="02010600030101010101" pitchFamily="2" charset="-122"/>
              </a:rPr>
              <a:t>当发生任何涉及包装类危险货物从船上落入或可能落入水中的事故时。</a:t>
            </a:r>
          </a:p>
          <a:p>
            <a:pPr eaLnBrk="1" hangingPunct="1">
              <a:spcBef>
                <a:spcPts val="975"/>
              </a:spcBef>
              <a:buFont typeface="Wingdings" panose="05000000000000000000" pitchFamily="2" charset="2"/>
              <a:buNone/>
            </a:pPr>
            <a:r>
              <a:rPr lang="zh-CN" altLang="en-US" sz="2800" b="1">
                <a:solidFill>
                  <a:srgbClr val="FF0000"/>
                </a:solidFill>
                <a:latin typeface="宋体" panose="02010600030101010101" pitchFamily="2" charset="-122"/>
              </a:rPr>
              <a:t>有害物质报告</a:t>
            </a:r>
            <a:r>
              <a:rPr lang="en-US" altLang="zh-CN" sz="2800" b="1">
                <a:solidFill>
                  <a:srgbClr val="FF0000"/>
                </a:solidFill>
                <a:latin typeface="宋体" panose="02010600030101010101" pitchFamily="2" charset="-122"/>
              </a:rPr>
              <a:t>(HS)---</a:t>
            </a:r>
            <a:r>
              <a:rPr lang="zh-CN" altLang="en-US" sz="2800" b="1">
                <a:latin typeface="宋体" panose="02010600030101010101" pitchFamily="2" charset="-122"/>
              </a:rPr>
              <a:t>当涉及油类</a:t>
            </a:r>
            <a:r>
              <a:rPr lang="en-US" altLang="zh-CN" sz="2800" b="1">
                <a:latin typeface="宋体" panose="02010600030101010101" pitchFamily="2" charset="-122"/>
              </a:rPr>
              <a:t>(MARPOL73</a:t>
            </a:r>
            <a:r>
              <a:rPr lang="zh-CN" altLang="en-US" sz="2800" b="1">
                <a:latin typeface="宋体" panose="02010600030101010101" pitchFamily="2" charset="-122"/>
              </a:rPr>
              <a:t>／</a:t>
            </a:r>
            <a:r>
              <a:rPr lang="en-US" altLang="zh-CN" sz="2800" b="1">
                <a:latin typeface="宋体" panose="02010600030101010101" pitchFamily="2" charset="-122"/>
              </a:rPr>
              <a:t>78</a:t>
            </a:r>
            <a:r>
              <a:rPr lang="zh-CN" altLang="en-US" sz="2800" b="1">
                <a:latin typeface="宋体" panose="02010600030101010101" pitchFamily="2" charset="-122"/>
              </a:rPr>
              <a:t>附则</a:t>
            </a:r>
            <a:r>
              <a:rPr lang="en-US" altLang="zh-CN" sz="2800" b="1">
                <a:latin typeface="宋体" panose="02010600030101010101" pitchFamily="2" charset="-122"/>
              </a:rPr>
              <a:t>1)</a:t>
            </a:r>
            <a:r>
              <a:rPr lang="zh-CN" altLang="en-US" sz="2800" b="1">
                <a:latin typeface="宋体" panose="02010600030101010101" pitchFamily="2" charset="-122"/>
              </a:rPr>
              <a:t>或散装有毒液体物质排放</a:t>
            </a:r>
            <a:r>
              <a:rPr lang="en-US" altLang="zh-CN" sz="2800" b="1">
                <a:latin typeface="宋体" panose="02010600030101010101" pitchFamily="2" charset="-122"/>
              </a:rPr>
              <a:t>(MARPOL73</a:t>
            </a:r>
            <a:r>
              <a:rPr lang="zh-CN" altLang="en-US" sz="2800" b="1">
                <a:latin typeface="宋体" panose="02010600030101010101" pitchFamily="2" charset="-122"/>
              </a:rPr>
              <a:t>／</a:t>
            </a:r>
            <a:r>
              <a:rPr lang="en-US" altLang="zh-CN" sz="2800" b="1">
                <a:latin typeface="宋体" panose="02010600030101010101" pitchFamily="2" charset="-122"/>
              </a:rPr>
              <a:t>78</a:t>
            </a:r>
            <a:r>
              <a:rPr lang="zh-CN" altLang="en-US" sz="2800" b="1">
                <a:latin typeface="宋体" panose="02010600030101010101" pitchFamily="2" charset="-122"/>
              </a:rPr>
              <a:t>附则</a:t>
            </a:r>
            <a:r>
              <a:rPr lang="en-US" altLang="zh-CN" sz="2800" b="1">
                <a:latin typeface="宋体" panose="02010600030101010101" pitchFamily="2" charset="-122"/>
              </a:rPr>
              <a:t>Ⅱ)</a:t>
            </a:r>
            <a:r>
              <a:rPr lang="zh-CN" altLang="en-US" sz="2800" b="1">
                <a:latin typeface="宋体" panose="02010600030101010101" pitchFamily="2" charset="-122"/>
              </a:rPr>
              <a:t>排放或可能排放时。</a:t>
            </a:r>
          </a:p>
          <a:p>
            <a:pPr eaLnBrk="1" hangingPunct="1">
              <a:spcBef>
                <a:spcPts val="975"/>
              </a:spcBef>
              <a:buFont typeface="Wingdings" panose="05000000000000000000" pitchFamily="2" charset="2"/>
              <a:buNone/>
            </a:pPr>
            <a:r>
              <a:rPr lang="zh-CN" altLang="en-US" sz="2800" b="1">
                <a:solidFill>
                  <a:srgbClr val="FF0000"/>
                </a:solidFill>
                <a:latin typeface="宋体" panose="02010600030101010101" pitchFamily="2" charset="-122"/>
              </a:rPr>
              <a:t>海洋污染物报告</a:t>
            </a:r>
            <a:r>
              <a:rPr lang="en-US" altLang="zh-CN" sz="2800" b="1">
                <a:solidFill>
                  <a:srgbClr val="FF0000"/>
                </a:solidFill>
                <a:latin typeface="宋体" panose="02010600030101010101" pitchFamily="2" charset="-122"/>
              </a:rPr>
              <a:t>(MP)---</a:t>
            </a:r>
            <a:r>
              <a:rPr lang="zh-CN" altLang="en-US" sz="2800" b="1">
                <a:latin typeface="宋体" panose="02010600030101010101" pitchFamily="2" charset="-122"/>
              </a:rPr>
              <a:t>当由国际海上危险品规则定为海洋污染物的包装形式危险货物从船上落入或可能落入水中的事故时。</a:t>
            </a:r>
          </a:p>
          <a:p>
            <a:pPr eaLnBrk="1" hangingPunct="1">
              <a:buFont typeface="Wingdings" panose="05000000000000000000" pitchFamily="2" charset="2"/>
              <a:buNone/>
            </a:pPr>
            <a:endParaRPr lang="zh-CN" altLang="en-US" sz="2800" b="1">
              <a:latin typeface="宋体" panose="02010600030101010101" pitchFamily="2" charset="-122"/>
            </a:endParaRPr>
          </a:p>
          <a:p>
            <a:pPr eaLnBrk="1" hangingPunct="1">
              <a:buFont typeface="Wingdings" panose="05000000000000000000" pitchFamily="2" charset="2"/>
              <a:buNone/>
            </a:pPr>
            <a:endParaRPr lang="zh-CN" altLang="en-US"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FB3D159C-42DD-4292-B15E-B833503703D8}"/>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B56BC805-015D-4706-96F8-C6523827A7A9}" type="slidenum">
              <a:rPr kumimoji="1" lang="en-US" altLang="zh-CN" sz="2000" b="1">
                <a:effectLst>
                  <a:outerShdw blurRad="38100" dist="38100" dir="2700000" algn="tl">
                    <a:srgbClr val="C0C0C0"/>
                  </a:outerShdw>
                </a:effectLst>
              </a:rPr>
              <a:pPr algn="ctr" eaLnBrk="1" hangingPunct="1">
                <a:spcBef>
                  <a:spcPct val="50000"/>
                </a:spcBef>
                <a:buSzPct val="75000"/>
              </a:pPr>
              <a:t>13</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2000" fill="hold" grpId="0" nodeType="clickEffect">
                                  <p:stCondLst>
                                    <p:cond delay="0"/>
                                  </p:stCondLst>
                                  <p:iterate type="wd">
                                    <p:tmPct val="1000"/>
                                  </p:iterate>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edge">
                                      <p:cBhvr>
                                        <p:cTn id="7" dur="2000"/>
                                        <p:tgtEl>
                                          <p:spTgt spid="419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0" presetClass="entr" presetSubtype="0" dur="2000" fill="hold" grpId="0" nodeType="clickEffect">
                                  <p:stCondLst>
                                    <p:cond delay="0"/>
                                  </p:stCondLst>
                                  <p:iterate type="wd">
                                    <p:tmPct val="1000"/>
                                  </p:iterate>
                                  <p:childTnLst>
                                    <p:set>
                                      <p:cBhvr>
                                        <p:cTn id="11" dur="1" fill="hold">
                                          <p:stCondLst>
                                            <p:cond delay="0"/>
                                          </p:stCondLst>
                                        </p:cTn>
                                        <p:tgtEl>
                                          <p:spTgt spid="41988">
                                            <p:txEl>
                                              <p:pRg st="2" end="2"/>
                                            </p:txEl>
                                          </p:spTgt>
                                        </p:tgtEl>
                                        <p:attrNameLst>
                                          <p:attrName>style.visibility</p:attrName>
                                        </p:attrNameLst>
                                      </p:cBhvr>
                                      <p:to>
                                        <p:strVal val="visible"/>
                                      </p:to>
                                    </p:set>
                                    <p:animEffect transition="in" filter="wedge">
                                      <p:cBhvr>
                                        <p:cTn id="12" dur="2000"/>
                                        <p:tgtEl>
                                          <p:spTgt spid="41988">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dur="2000" fill="hold" grpId="0" nodeType="clickEffect">
                                  <p:stCondLst>
                                    <p:cond delay="0"/>
                                  </p:stCondLst>
                                  <p:iterate type="wd">
                                    <p:tmPct val="1000"/>
                                  </p:iterate>
                                  <p:childTnLst>
                                    <p:set>
                                      <p:cBhvr>
                                        <p:cTn id="16" dur="1" fill="hold">
                                          <p:stCondLst>
                                            <p:cond delay="0"/>
                                          </p:stCondLst>
                                        </p:cTn>
                                        <p:tgtEl>
                                          <p:spTgt spid="41988">
                                            <p:txEl>
                                              <p:pRg st="3" end="3"/>
                                            </p:txEl>
                                          </p:spTgt>
                                        </p:tgtEl>
                                        <p:attrNameLst>
                                          <p:attrName>style.visibility</p:attrName>
                                        </p:attrNameLst>
                                      </p:cBhvr>
                                      <p:to>
                                        <p:strVal val="visible"/>
                                      </p:to>
                                    </p:set>
                                    <p:animEffect transition="in" filter="wedge">
                                      <p:cBhvr>
                                        <p:cTn id="17" dur="2000"/>
                                        <p:tgtEl>
                                          <p:spTgt spid="41988">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0" presetClass="entr" presetSubtype="0" dur="2000" fill="hold" grpId="0" nodeType="clickEffect">
                                  <p:stCondLst>
                                    <p:cond delay="0"/>
                                  </p:stCondLst>
                                  <p:iterate type="wd">
                                    <p:tmPct val="1000"/>
                                  </p:iterate>
                                  <p:childTnLst>
                                    <p:set>
                                      <p:cBhvr>
                                        <p:cTn id="21" dur="1" fill="hold">
                                          <p:stCondLst>
                                            <p:cond delay="0"/>
                                          </p:stCondLst>
                                        </p:cTn>
                                        <p:tgtEl>
                                          <p:spTgt spid="41988">
                                            <p:txEl>
                                              <p:pRg st="4" end="4"/>
                                            </p:txEl>
                                          </p:spTgt>
                                        </p:tgtEl>
                                        <p:attrNameLst>
                                          <p:attrName>style.visibility</p:attrName>
                                        </p:attrNameLst>
                                      </p:cBhvr>
                                      <p:to>
                                        <p:strVal val="visible"/>
                                      </p:to>
                                    </p:set>
                                    <p:animEffect transition="in" filter="wedge">
                                      <p:cBhvr>
                                        <p:cTn id="22" dur="2000"/>
                                        <p:tgtEl>
                                          <p:spTgt spid="4198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4" name="Rectangle 4">
            <a:extLst>
              <a:ext uri="{FF2B5EF4-FFF2-40B4-BE49-F238E27FC236}">
                <a16:creationId xmlns:a16="http://schemas.microsoft.com/office/drawing/2014/main" id="{0C5311FC-C2C5-4BE2-8419-16A4086A9D8D}"/>
              </a:ext>
            </a:extLst>
          </p:cNvPr>
          <p:cNvSpPr>
            <a:spLocks noGrp="1" noChangeArrowheads="1"/>
          </p:cNvSpPr>
          <p:nvPr>
            <p:ph/>
          </p:nvPr>
        </p:nvSpPr>
        <p:spPr>
          <a:xfrm>
            <a:off x="1331913" y="981075"/>
            <a:ext cx="7313612" cy="5111750"/>
          </a:xfrm>
        </p:spPr>
        <p:txBody>
          <a:bodyPr/>
          <a:lstStyle/>
          <a:p>
            <a:pPr eaLnBrk="1" hangingPunct="1">
              <a:buFont typeface="Wingdings" panose="05000000000000000000" pitchFamily="2" charset="2"/>
              <a:buNone/>
            </a:pPr>
            <a:r>
              <a:rPr lang="en-US" altLang="zh-CN" sz="3200" b="1">
                <a:latin typeface="宋体" panose="02010600030101010101" pitchFamily="2" charset="-122"/>
              </a:rPr>
              <a:t>15.2.2 </a:t>
            </a:r>
            <a:r>
              <a:rPr lang="zh-CN" altLang="en-US" sz="3200" b="1">
                <a:latin typeface="宋体" panose="02010600030101010101" pitchFamily="2" charset="-122"/>
              </a:rPr>
              <a:t>美国船舶报告系统</a:t>
            </a:r>
          </a:p>
          <a:p>
            <a:pPr eaLnBrk="1" hangingPunct="1"/>
            <a:r>
              <a:rPr lang="en-US" altLang="zh-CN" sz="3200" b="1">
                <a:latin typeface="宋体" panose="02010600030101010101" pitchFamily="2" charset="-122"/>
              </a:rPr>
              <a:t>1958</a:t>
            </a:r>
            <a:r>
              <a:rPr lang="zh-CN" altLang="en-US" sz="3200" b="1">
                <a:latin typeface="宋体" panose="02010600030101010101" pitchFamily="2" charset="-122"/>
              </a:rPr>
              <a:t>年建立，最初定名为“商船报告自动系统”，又称船舶自动互救系统，用缩写</a:t>
            </a:r>
            <a:r>
              <a:rPr lang="en-US" altLang="zh-CN" sz="3200" b="1">
                <a:latin typeface="宋体" panose="02010600030101010101" pitchFamily="2" charset="-122"/>
              </a:rPr>
              <a:t>AMVER</a:t>
            </a:r>
            <a:r>
              <a:rPr lang="zh-CN" altLang="en-US" sz="3200" b="1">
                <a:latin typeface="宋体" panose="02010600030101010101" pitchFamily="2" charset="-122"/>
              </a:rPr>
              <a:t>表示。是目前世界上</a:t>
            </a:r>
            <a:r>
              <a:rPr lang="zh-CN" altLang="en-US" sz="3200" b="1">
                <a:solidFill>
                  <a:srgbClr val="FF0000"/>
                </a:solidFill>
                <a:latin typeface="宋体" panose="02010600030101010101" pitchFamily="2" charset="-122"/>
              </a:rPr>
              <a:t>规模最大</a:t>
            </a:r>
            <a:r>
              <a:rPr lang="zh-CN" altLang="en-US" sz="3200" b="1">
                <a:latin typeface="宋体" panose="02010600030101010101" pitchFamily="2" charset="-122"/>
              </a:rPr>
              <a:t>的船舶报告系统。</a:t>
            </a:r>
          </a:p>
          <a:p>
            <a:pPr eaLnBrk="1" hangingPunct="1"/>
            <a:r>
              <a:rPr lang="zh-CN" altLang="en-US" sz="3200" b="1">
                <a:latin typeface="宋体" panose="02010600030101010101" pitchFamily="2" charset="-122"/>
              </a:rPr>
              <a:t>是由美国海岸警卫队主管的一个海上安全方面的机构，是航海上的一个互助组织。其对世界许多海域中搜索和救护提供了及时有效的援助。</a:t>
            </a:r>
          </a:p>
        </p:txBody>
      </p:sp>
      <p:sp>
        <p:nvSpPr>
          <p:cNvPr id="4" name="灯片编号占位符 3">
            <a:extLst>
              <a:ext uri="{FF2B5EF4-FFF2-40B4-BE49-F238E27FC236}">
                <a16:creationId xmlns:a16="http://schemas.microsoft.com/office/drawing/2014/main" id="{87150464-5621-43DE-91D9-7ABA9769CA27}"/>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960B4A81-D5E2-49CB-82B5-568228A16A53}" type="slidenum">
              <a:rPr kumimoji="1" lang="en-US" altLang="zh-CN" sz="2000" b="1">
                <a:effectLst>
                  <a:outerShdw blurRad="38100" dist="38100" dir="2700000" algn="tl">
                    <a:srgbClr val="C0C0C0"/>
                  </a:outerShdw>
                </a:effectLst>
              </a:rPr>
              <a:pPr algn="ctr" eaLnBrk="1" hangingPunct="1">
                <a:spcBef>
                  <a:spcPct val="50000"/>
                </a:spcBef>
                <a:buSzPct val="75000"/>
              </a:pPr>
              <a:t>14</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dur="2000" fill="hold" grpId="0" nodeType="clickEffect">
                                  <p:stCondLst>
                                    <p:cond delay="0"/>
                                  </p:stCondLst>
                                  <p:iterate type="wd">
                                    <p:tmPct val="1000"/>
                                  </p:iterate>
                                  <p:childTnLst>
                                    <p:set>
                                      <p:cBhvr>
                                        <p:cTn id="6" dur="1" fill="hold">
                                          <p:stCondLst>
                                            <p:cond delay="0"/>
                                          </p:stCondLst>
                                        </p:cTn>
                                        <p:tgtEl>
                                          <p:spTgt spid="46084">
                                            <p:txEl>
                                              <p:pRg st="0" end="0"/>
                                            </p:txEl>
                                          </p:spTgt>
                                        </p:tgtEl>
                                        <p:attrNameLst>
                                          <p:attrName>style.visibility</p:attrName>
                                        </p:attrNameLst>
                                      </p:cBhvr>
                                      <p:to>
                                        <p:strVal val="visible"/>
                                      </p:to>
                                    </p:set>
                                    <p:animEffect transition="in" filter="circle(in)">
                                      <p:cBhvr>
                                        <p:cTn id="7" dur="2000"/>
                                        <p:tgtEl>
                                          <p:spTgt spid="4608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dur="2000" fill="hold" grpId="0" nodeType="clickEffect">
                                  <p:stCondLst>
                                    <p:cond delay="0"/>
                                  </p:stCondLst>
                                  <p:iterate type="wd">
                                    <p:tmPct val="1000"/>
                                  </p:iterate>
                                  <p:childTnLst>
                                    <p:set>
                                      <p:cBhvr>
                                        <p:cTn id="11" dur="1" fill="hold">
                                          <p:stCondLst>
                                            <p:cond delay="0"/>
                                          </p:stCondLst>
                                        </p:cTn>
                                        <p:tgtEl>
                                          <p:spTgt spid="46084">
                                            <p:txEl>
                                              <p:pRg st="1" end="1"/>
                                            </p:txEl>
                                          </p:spTgt>
                                        </p:tgtEl>
                                        <p:attrNameLst>
                                          <p:attrName>style.visibility</p:attrName>
                                        </p:attrNameLst>
                                      </p:cBhvr>
                                      <p:to>
                                        <p:strVal val="visible"/>
                                      </p:to>
                                    </p:set>
                                    <p:animEffect transition="in" filter="circle(in)">
                                      <p:cBhvr>
                                        <p:cTn id="12" dur="2000"/>
                                        <p:tgtEl>
                                          <p:spTgt spid="4608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6" presetClass="entr" presetSubtype="16" dur="2000" fill="hold" grpId="0" nodeType="clickEffect">
                                  <p:stCondLst>
                                    <p:cond delay="0"/>
                                  </p:stCondLst>
                                  <p:iterate type="wd">
                                    <p:tmPct val="1000"/>
                                  </p:iterate>
                                  <p:childTnLst>
                                    <p:set>
                                      <p:cBhvr>
                                        <p:cTn id="16" dur="1" fill="hold">
                                          <p:stCondLst>
                                            <p:cond delay="0"/>
                                          </p:stCondLst>
                                        </p:cTn>
                                        <p:tgtEl>
                                          <p:spTgt spid="46084">
                                            <p:txEl>
                                              <p:pRg st="2" end="2"/>
                                            </p:txEl>
                                          </p:spTgt>
                                        </p:tgtEl>
                                        <p:attrNameLst>
                                          <p:attrName>style.visibility</p:attrName>
                                        </p:attrNameLst>
                                      </p:cBhvr>
                                      <p:to>
                                        <p:strVal val="visible"/>
                                      </p:to>
                                    </p:set>
                                    <p:animEffect transition="in" filter="circle(in)">
                                      <p:cBhvr>
                                        <p:cTn id="17" dur="2000"/>
                                        <p:tgtEl>
                                          <p:spTgt spid="4608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4"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a:extLst>
              <a:ext uri="{FF2B5EF4-FFF2-40B4-BE49-F238E27FC236}">
                <a16:creationId xmlns:a16="http://schemas.microsoft.com/office/drawing/2014/main" id="{FA706A91-1EBD-455B-8055-A2C8575F6E57}"/>
              </a:ext>
            </a:extLst>
          </p:cNvPr>
          <p:cNvSpPr>
            <a:spLocks noGrp="1" noChangeArrowheads="1"/>
          </p:cNvSpPr>
          <p:nvPr>
            <p:ph/>
          </p:nvPr>
        </p:nvSpPr>
        <p:spPr>
          <a:xfrm>
            <a:off x="1403350" y="1557338"/>
            <a:ext cx="7313613" cy="4679950"/>
          </a:xfrm>
        </p:spPr>
        <p:txBody>
          <a:bodyPr>
            <a:normAutofit lnSpcReduction="10000"/>
          </a:bodyPr>
          <a:lstStyle/>
          <a:p>
            <a:pPr eaLnBrk="1" hangingPunct="1"/>
            <a:r>
              <a:rPr lang="zh-CN" altLang="en-US" sz="3200" b="1">
                <a:latin typeface="宋体" panose="02010600030101010101" pitchFamily="2" charset="-122"/>
              </a:rPr>
              <a:t>采取</a:t>
            </a:r>
            <a:r>
              <a:rPr lang="zh-CN" altLang="en-US" sz="3200" b="1">
                <a:solidFill>
                  <a:srgbClr val="FF0000"/>
                </a:solidFill>
                <a:latin typeface="宋体" panose="02010600030101010101" pitchFamily="2" charset="-122"/>
              </a:rPr>
              <a:t>自愿</a:t>
            </a:r>
            <a:r>
              <a:rPr lang="zh-CN" altLang="en-US" sz="3200" b="1">
                <a:latin typeface="宋体" panose="02010600030101010101" pitchFamily="2" charset="-122"/>
              </a:rPr>
              <a:t>参加方式。</a:t>
            </a:r>
            <a:r>
              <a:rPr lang="en-US" altLang="zh-CN" sz="3200" b="1">
                <a:latin typeface="宋体" panose="02010600030101010101" pitchFamily="2" charset="-122"/>
              </a:rPr>
              <a:t>1000</a:t>
            </a:r>
            <a:r>
              <a:rPr lang="zh-CN" altLang="en-US" sz="3200" b="1">
                <a:latin typeface="宋体" panose="02010600030101010101" pitchFamily="2" charset="-122"/>
              </a:rPr>
              <a:t>总吨以上且航行超过</a:t>
            </a:r>
            <a:r>
              <a:rPr lang="en-US" altLang="zh-CN" sz="3200" b="1">
                <a:latin typeface="宋体" panose="02010600030101010101" pitchFamily="2" charset="-122"/>
              </a:rPr>
              <a:t>24h</a:t>
            </a:r>
            <a:r>
              <a:rPr lang="zh-CN" altLang="en-US" sz="3200" b="1">
                <a:latin typeface="宋体" panose="02010600030101010101" pitchFamily="2" charset="-122"/>
              </a:rPr>
              <a:t>的任何商船，均可参加。</a:t>
            </a:r>
          </a:p>
          <a:p>
            <a:pPr eaLnBrk="1" hangingPunct="1"/>
            <a:r>
              <a:rPr lang="zh-CN" altLang="en-US" sz="3200" b="1">
                <a:latin typeface="宋体" panose="02010600030101010101" pitchFamily="2" charset="-122"/>
              </a:rPr>
              <a:t>加入后航行船舶须按要求将本船的动态和定期船位报告提供给</a:t>
            </a:r>
            <a:r>
              <a:rPr lang="en-US" altLang="zh-CN" sz="3200" b="1">
                <a:latin typeface="宋体" panose="02010600030101010101" pitchFamily="2" charset="-122"/>
              </a:rPr>
              <a:t>AMVER</a:t>
            </a:r>
            <a:r>
              <a:rPr lang="zh-CN" altLang="en-US" sz="3200" b="1">
                <a:latin typeface="宋体" panose="02010600030101010101" pitchFamily="2" charset="-122"/>
              </a:rPr>
              <a:t>中心。</a:t>
            </a:r>
          </a:p>
          <a:p>
            <a:pPr eaLnBrk="1" hangingPunct="1"/>
            <a:r>
              <a:rPr lang="en-US" altLang="zh-CN" sz="3200" b="1">
                <a:latin typeface="宋体" panose="02010600030101010101" pitchFamily="2" charset="-122"/>
              </a:rPr>
              <a:t>AMVER</a:t>
            </a:r>
            <a:r>
              <a:rPr lang="zh-CN" altLang="en-US" sz="3200" b="1">
                <a:latin typeface="宋体" panose="02010600030101010101" pitchFamily="2" charset="-122"/>
              </a:rPr>
              <a:t>中心进行</a:t>
            </a:r>
            <a:r>
              <a:rPr lang="zh-CN" altLang="en-US" sz="3200" b="1">
                <a:solidFill>
                  <a:srgbClr val="FF0000"/>
                </a:solidFill>
                <a:latin typeface="宋体" panose="02010600030101010101" pitchFamily="2" charset="-122"/>
              </a:rPr>
              <a:t>船位跟踪</a:t>
            </a:r>
            <a:r>
              <a:rPr lang="zh-CN" altLang="en-US" sz="3200" b="1">
                <a:latin typeface="宋体" panose="02010600030101010101" pitchFamily="2" charset="-122"/>
              </a:rPr>
              <a:t>。一旦船舶遇险，可根据需要委托 “搜索和救助组织”在世界各国的代理机构，请求提供及时有效的援助。</a:t>
            </a:r>
          </a:p>
          <a:p>
            <a:pPr eaLnBrk="1" hangingPunct="1">
              <a:buFont typeface="Wingdings" panose="05000000000000000000" pitchFamily="2" charset="2"/>
              <a:buNone/>
            </a:pPr>
            <a:r>
              <a:rPr lang="zh-CN" altLang="en-US" sz="3200" b="1">
                <a:latin typeface="宋体" panose="02010600030101010101" pitchFamily="2" charset="-122"/>
              </a:rPr>
              <a:t>          </a:t>
            </a:r>
          </a:p>
        </p:txBody>
      </p:sp>
      <p:sp>
        <p:nvSpPr>
          <p:cNvPr id="4" name="灯片编号占位符 3">
            <a:extLst>
              <a:ext uri="{FF2B5EF4-FFF2-40B4-BE49-F238E27FC236}">
                <a16:creationId xmlns:a16="http://schemas.microsoft.com/office/drawing/2014/main" id="{7E8D5638-DB56-4287-BB14-4AF9AA62E0EB}"/>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E77E0554-79C6-4105-909C-1BAE191C147D}" type="slidenum">
              <a:rPr kumimoji="1" lang="en-US" altLang="zh-CN" sz="2000" b="1">
                <a:effectLst>
                  <a:outerShdw blurRad="38100" dist="38100" dir="2700000" algn="tl">
                    <a:srgbClr val="C0C0C0"/>
                  </a:outerShdw>
                </a:effectLst>
              </a:rPr>
              <a:pPr algn="ctr" eaLnBrk="1" hangingPunct="1">
                <a:spcBef>
                  <a:spcPct val="50000"/>
                </a:spcBef>
                <a:buSzPct val="75000"/>
              </a:pPr>
              <a:t>15</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dur="500" fill="hold" grpId="0" nodeType="clickEffect">
                                  <p:stCondLst>
                                    <p:cond delay="0"/>
                                  </p:stCondLst>
                                  <p:iterate type="wd">
                                    <p:tmPct val="1000"/>
                                  </p:iterate>
                                  <p:childTnLst>
                                    <p:set>
                                      <p:cBhvr>
                                        <p:cTn id="6" dur="1" fill="hold">
                                          <p:stCondLst>
                                            <p:cond delay="0"/>
                                          </p:stCondLst>
                                        </p:cTn>
                                        <p:tgtEl>
                                          <p:spTgt spid="9218">
                                            <p:txEl>
                                              <p:pRg st="0" end="0"/>
                                            </p:txEl>
                                          </p:spTgt>
                                        </p:tgtEl>
                                        <p:attrNameLst>
                                          <p:attrName>style.visibility</p:attrName>
                                        </p:attrNameLst>
                                      </p:cBhvr>
                                      <p:to>
                                        <p:strVal val="visible"/>
                                      </p:to>
                                    </p:set>
                                    <p:animEffect transition="in" filter="strips(downLeft)">
                                      <p:cBhvr>
                                        <p:cTn id="7" dur="500"/>
                                        <p:tgtEl>
                                          <p:spTgt spid="921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12" dur="500" fill="hold" grpId="0" nodeType="clickEffect">
                                  <p:stCondLst>
                                    <p:cond delay="0"/>
                                  </p:stCondLst>
                                  <p:iterate type="wd">
                                    <p:tmPct val="1000"/>
                                  </p:iterate>
                                  <p:childTnLst>
                                    <p:set>
                                      <p:cBhvr>
                                        <p:cTn id="11" dur="1" fill="hold">
                                          <p:stCondLst>
                                            <p:cond delay="0"/>
                                          </p:stCondLst>
                                        </p:cTn>
                                        <p:tgtEl>
                                          <p:spTgt spid="9218">
                                            <p:txEl>
                                              <p:pRg st="1" end="1"/>
                                            </p:txEl>
                                          </p:spTgt>
                                        </p:tgtEl>
                                        <p:attrNameLst>
                                          <p:attrName>style.visibility</p:attrName>
                                        </p:attrNameLst>
                                      </p:cBhvr>
                                      <p:to>
                                        <p:strVal val="visible"/>
                                      </p:to>
                                    </p:set>
                                    <p:animEffect transition="in" filter="strips(downLeft)">
                                      <p:cBhvr>
                                        <p:cTn id="12" dur="500"/>
                                        <p:tgtEl>
                                          <p:spTgt spid="921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12" dur="500" fill="hold" grpId="0" nodeType="clickEffect">
                                  <p:stCondLst>
                                    <p:cond delay="0"/>
                                  </p:stCondLst>
                                  <p:iterate type="wd">
                                    <p:tmPct val="1000"/>
                                  </p:iterate>
                                  <p:childTnLst>
                                    <p:set>
                                      <p:cBhvr>
                                        <p:cTn id="16" dur="1" fill="hold">
                                          <p:stCondLst>
                                            <p:cond delay="0"/>
                                          </p:stCondLst>
                                        </p:cTn>
                                        <p:tgtEl>
                                          <p:spTgt spid="9218">
                                            <p:txEl>
                                              <p:pRg st="2" end="2"/>
                                            </p:txEl>
                                          </p:spTgt>
                                        </p:tgtEl>
                                        <p:attrNameLst>
                                          <p:attrName>style.visibility</p:attrName>
                                        </p:attrNameLst>
                                      </p:cBhvr>
                                      <p:to>
                                        <p:strVal val="visible"/>
                                      </p:to>
                                    </p:set>
                                    <p:animEffect transition="in" filter="strips(downLeft)">
                                      <p:cBhvr>
                                        <p:cTn id="17" dur="500"/>
                                        <p:tgtEl>
                                          <p:spTgt spid="921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12" dur="500" fill="hold" grpId="0" nodeType="clickEffect">
                                  <p:stCondLst>
                                    <p:cond delay="0"/>
                                  </p:stCondLst>
                                  <p:iterate type="wd">
                                    <p:tmPct val="1000"/>
                                  </p:iterate>
                                  <p:childTnLst>
                                    <p:set>
                                      <p:cBhvr>
                                        <p:cTn id="21" dur="1" fill="hold">
                                          <p:stCondLst>
                                            <p:cond delay="0"/>
                                          </p:stCondLst>
                                        </p:cTn>
                                        <p:tgtEl>
                                          <p:spTgt spid="9218">
                                            <p:txEl>
                                              <p:pRg st="3" end="3"/>
                                            </p:txEl>
                                          </p:spTgt>
                                        </p:tgtEl>
                                        <p:attrNameLst>
                                          <p:attrName>style.visibility</p:attrName>
                                        </p:attrNameLst>
                                      </p:cBhvr>
                                      <p:to>
                                        <p:strVal val="visible"/>
                                      </p:to>
                                    </p:set>
                                    <p:animEffect transition="in" filter="strips(downLeft)">
                                      <p:cBhvr>
                                        <p:cTn id="22" dur="500"/>
                                        <p:tgtEl>
                                          <p:spTgt spid="92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a:extLst>
              <a:ext uri="{FF2B5EF4-FFF2-40B4-BE49-F238E27FC236}">
                <a16:creationId xmlns:a16="http://schemas.microsoft.com/office/drawing/2014/main" id="{6C88EB4A-1B5E-44BF-95D0-A4EC5122075A}"/>
              </a:ext>
            </a:extLst>
          </p:cNvPr>
          <p:cNvSpPr>
            <a:spLocks noGrp="1" noChangeArrowheads="1"/>
          </p:cNvSpPr>
          <p:nvPr>
            <p:ph/>
          </p:nvPr>
        </p:nvSpPr>
        <p:spPr>
          <a:xfrm>
            <a:off x="1331913" y="981075"/>
            <a:ext cx="7313612" cy="4392613"/>
          </a:xfrm>
        </p:spPr>
        <p:txBody>
          <a:bodyPr/>
          <a:lstStyle/>
          <a:p>
            <a:pPr eaLnBrk="1" hangingPunct="1">
              <a:buFont typeface="Wingdings" panose="05000000000000000000" pitchFamily="2" charset="2"/>
              <a:buNone/>
            </a:pPr>
            <a:r>
              <a:rPr lang="en-US" altLang="zh-CN" sz="3200" b="1">
                <a:latin typeface="宋体" panose="02010600030101010101" pitchFamily="2" charset="-122"/>
              </a:rPr>
              <a:t>1</a:t>
            </a:r>
            <a:r>
              <a:rPr lang="zh-CN" altLang="en-US" sz="3200" b="1">
                <a:latin typeface="宋体" panose="02010600030101010101" pitchFamily="2" charset="-122"/>
              </a:rPr>
              <a:t>．报告种类</a:t>
            </a:r>
          </a:p>
          <a:p>
            <a:pPr eaLnBrk="1" hangingPunct="1"/>
            <a:r>
              <a:rPr lang="en-US" altLang="zh-CN" sz="3200" b="1">
                <a:latin typeface="宋体" panose="02010600030101010101" pitchFamily="2" charset="-122"/>
              </a:rPr>
              <a:t>AMVER</a:t>
            </a:r>
            <a:r>
              <a:rPr lang="zh-CN" altLang="en-US" sz="3200" b="1">
                <a:latin typeface="宋体" panose="02010600030101010101" pitchFamily="2" charset="-122"/>
              </a:rPr>
              <a:t>电报分为</a:t>
            </a:r>
            <a:r>
              <a:rPr lang="zh-CN" altLang="en-US" sz="3200" b="1">
                <a:solidFill>
                  <a:srgbClr val="FF0000"/>
                </a:solidFill>
                <a:latin typeface="宋体" panose="02010600030101010101" pitchFamily="2" charset="-122"/>
              </a:rPr>
              <a:t>四</a:t>
            </a:r>
            <a:r>
              <a:rPr lang="zh-CN" altLang="en-US" sz="3200" b="1">
                <a:latin typeface="宋体" panose="02010600030101010101" pitchFamily="2" charset="-122"/>
              </a:rPr>
              <a:t>种：</a:t>
            </a:r>
          </a:p>
          <a:p>
            <a:pPr eaLnBrk="1" hangingPunct="1"/>
            <a:r>
              <a:rPr lang="zh-CN" altLang="en-US" sz="3200" b="1">
                <a:latin typeface="宋体" panose="02010600030101010101" pitchFamily="2" charset="-122"/>
              </a:rPr>
              <a:t>   </a:t>
            </a:r>
            <a:r>
              <a:rPr lang="zh-CN" altLang="en-US" sz="3200" b="1">
                <a:solidFill>
                  <a:srgbClr val="FF0000"/>
                </a:solidFill>
                <a:latin typeface="宋体" panose="02010600030101010101" pitchFamily="2" charset="-122"/>
              </a:rPr>
              <a:t>航行计划报告</a:t>
            </a:r>
            <a:r>
              <a:rPr lang="zh-CN" altLang="en-US" sz="3200" b="1">
                <a:latin typeface="宋体" panose="02010600030101010101" pitchFamily="2" charset="-122"/>
              </a:rPr>
              <a:t>      </a:t>
            </a:r>
            <a:r>
              <a:rPr lang="zh-CN" altLang="en-US" sz="3200" b="1">
                <a:solidFill>
                  <a:srgbClr val="FF0000"/>
                </a:solidFill>
                <a:latin typeface="宋体" panose="02010600030101010101" pitchFamily="2" charset="-122"/>
              </a:rPr>
              <a:t>抵港报告</a:t>
            </a:r>
          </a:p>
          <a:p>
            <a:pPr eaLnBrk="1" hangingPunct="1"/>
            <a:r>
              <a:rPr lang="zh-CN" altLang="en-US" sz="3200" b="1">
                <a:latin typeface="宋体" panose="02010600030101010101" pitchFamily="2" charset="-122"/>
              </a:rPr>
              <a:t>   </a:t>
            </a:r>
            <a:r>
              <a:rPr lang="zh-CN" altLang="en-US" sz="3200" b="1">
                <a:solidFill>
                  <a:srgbClr val="FF0000"/>
                </a:solidFill>
                <a:latin typeface="宋体" panose="02010600030101010101" pitchFamily="2" charset="-122"/>
              </a:rPr>
              <a:t>船位报告 </a:t>
            </a:r>
            <a:r>
              <a:rPr lang="zh-CN" altLang="en-US" sz="3200" b="1">
                <a:latin typeface="宋体" panose="02010600030101010101" pitchFamily="2" charset="-122"/>
              </a:rPr>
              <a:t>         </a:t>
            </a:r>
            <a:r>
              <a:rPr lang="zh-CN" altLang="en-US" sz="3200" b="1">
                <a:solidFill>
                  <a:srgbClr val="FF0000"/>
                </a:solidFill>
                <a:latin typeface="宋体" panose="02010600030101010101" pitchFamily="2" charset="-122"/>
              </a:rPr>
              <a:t>偏差报告</a:t>
            </a:r>
          </a:p>
          <a:p>
            <a:pPr eaLnBrk="1" hangingPunct="1"/>
            <a:r>
              <a:rPr lang="zh-CN" altLang="en-US" sz="3200" b="1">
                <a:latin typeface="宋体" panose="02010600030101010101" pitchFamily="2" charset="-122"/>
              </a:rPr>
              <a:t>根据需要可将</a:t>
            </a:r>
            <a:r>
              <a:rPr lang="zh-CN" altLang="en-US" sz="3200" b="1">
                <a:solidFill>
                  <a:srgbClr val="FF0000"/>
                </a:solidFill>
                <a:latin typeface="宋体" panose="02010600030101010101" pitchFamily="2" charset="-122"/>
              </a:rPr>
              <a:t>离港报</a:t>
            </a:r>
            <a:r>
              <a:rPr lang="zh-CN" altLang="en-US" sz="3200" b="1">
                <a:latin typeface="宋体" panose="02010600030101010101" pitchFamily="2" charset="-122"/>
              </a:rPr>
              <a:t>告并入航行计划报告。</a:t>
            </a:r>
          </a:p>
        </p:txBody>
      </p:sp>
      <p:sp>
        <p:nvSpPr>
          <p:cNvPr id="4" name="灯片编号占位符 3">
            <a:extLst>
              <a:ext uri="{FF2B5EF4-FFF2-40B4-BE49-F238E27FC236}">
                <a16:creationId xmlns:a16="http://schemas.microsoft.com/office/drawing/2014/main" id="{368776D4-8722-4ECA-9CCB-52A511B10C63}"/>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EB7A5923-6CAD-4785-961C-DF4AB70EFD77}" type="slidenum">
              <a:rPr kumimoji="1" lang="en-US" altLang="zh-CN" sz="2000" b="1">
                <a:effectLst>
                  <a:outerShdw blurRad="38100" dist="38100" dir="2700000" algn="tl">
                    <a:srgbClr val="C0C0C0"/>
                  </a:outerShdw>
                </a:effectLst>
              </a:rPr>
              <a:pPr algn="ctr" eaLnBrk="1" hangingPunct="1">
                <a:spcBef>
                  <a:spcPct val="50000"/>
                </a:spcBef>
                <a:buSzPct val="75000"/>
              </a:pPr>
              <a:t>16</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dur="500" fill="hold" grpId="0" nodeType="clickEffect">
                                  <p:stCondLst>
                                    <p:cond delay="0"/>
                                  </p:stCondLst>
                                  <p:iterate type="wd">
                                    <p:tmPct val="1000"/>
                                  </p:iterate>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strips(downLeft)">
                                      <p:cBhvr>
                                        <p:cTn id="7" dur="500"/>
                                        <p:tgtEl>
                                          <p:spTgt spid="1024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12" dur="500" fill="hold" grpId="0" nodeType="clickEffect">
                                  <p:stCondLst>
                                    <p:cond delay="0"/>
                                  </p:stCondLst>
                                  <p:iterate type="wd">
                                    <p:tmPct val="1000"/>
                                  </p:iterate>
                                  <p:childTnLst>
                                    <p:set>
                                      <p:cBhvr>
                                        <p:cTn id="11" dur="1" fill="hold">
                                          <p:stCondLst>
                                            <p:cond delay="0"/>
                                          </p:stCondLst>
                                        </p:cTn>
                                        <p:tgtEl>
                                          <p:spTgt spid="10242">
                                            <p:txEl>
                                              <p:pRg st="1" end="1"/>
                                            </p:txEl>
                                          </p:spTgt>
                                        </p:tgtEl>
                                        <p:attrNameLst>
                                          <p:attrName>style.visibility</p:attrName>
                                        </p:attrNameLst>
                                      </p:cBhvr>
                                      <p:to>
                                        <p:strVal val="visible"/>
                                      </p:to>
                                    </p:set>
                                    <p:animEffect transition="in" filter="strips(downLeft)">
                                      <p:cBhvr>
                                        <p:cTn id="12" dur="500"/>
                                        <p:tgtEl>
                                          <p:spTgt spid="1024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12" dur="500" fill="hold" grpId="0" nodeType="clickEffect">
                                  <p:stCondLst>
                                    <p:cond delay="0"/>
                                  </p:stCondLst>
                                  <p:iterate type="wd">
                                    <p:tmPct val="1000"/>
                                  </p:iterate>
                                  <p:childTnLst>
                                    <p:set>
                                      <p:cBhvr>
                                        <p:cTn id="16" dur="1" fill="hold">
                                          <p:stCondLst>
                                            <p:cond delay="0"/>
                                          </p:stCondLst>
                                        </p:cTn>
                                        <p:tgtEl>
                                          <p:spTgt spid="10242">
                                            <p:txEl>
                                              <p:pRg st="2" end="2"/>
                                            </p:txEl>
                                          </p:spTgt>
                                        </p:tgtEl>
                                        <p:attrNameLst>
                                          <p:attrName>style.visibility</p:attrName>
                                        </p:attrNameLst>
                                      </p:cBhvr>
                                      <p:to>
                                        <p:strVal val="visible"/>
                                      </p:to>
                                    </p:set>
                                    <p:animEffect transition="in" filter="strips(downLeft)">
                                      <p:cBhvr>
                                        <p:cTn id="17" dur="500"/>
                                        <p:tgtEl>
                                          <p:spTgt spid="1024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12" dur="500" fill="hold" grpId="0" nodeType="clickEffect">
                                  <p:stCondLst>
                                    <p:cond delay="0"/>
                                  </p:stCondLst>
                                  <p:iterate type="wd">
                                    <p:tmPct val="1000"/>
                                  </p:iterate>
                                  <p:childTnLst>
                                    <p:set>
                                      <p:cBhvr>
                                        <p:cTn id="21" dur="1" fill="hold">
                                          <p:stCondLst>
                                            <p:cond delay="0"/>
                                          </p:stCondLst>
                                        </p:cTn>
                                        <p:tgtEl>
                                          <p:spTgt spid="10242">
                                            <p:txEl>
                                              <p:pRg st="3" end="3"/>
                                            </p:txEl>
                                          </p:spTgt>
                                        </p:tgtEl>
                                        <p:attrNameLst>
                                          <p:attrName>style.visibility</p:attrName>
                                        </p:attrNameLst>
                                      </p:cBhvr>
                                      <p:to>
                                        <p:strVal val="visible"/>
                                      </p:to>
                                    </p:set>
                                    <p:animEffect transition="in" filter="strips(downLeft)">
                                      <p:cBhvr>
                                        <p:cTn id="22" dur="500"/>
                                        <p:tgtEl>
                                          <p:spTgt spid="1024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12" dur="500" fill="hold" grpId="0" nodeType="clickEffect">
                                  <p:stCondLst>
                                    <p:cond delay="0"/>
                                  </p:stCondLst>
                                  <p:iterate type="wd">
                                    <p:tmPct val="1000"/>
                                  </p:iterate>
                                  <p:childTnLst>
                                    <p:set>
                                      <p:cBhvr>
                                        <p:cTn id="26" dur="1" fill="hold">
                                          <p:stCondLst>
                                            <p:cond delay="0"/>
                                          </p:stCondLst>
                                        </p:cTn>
                                        <p:tgtEl>
                                          <p:spTgt spid="10242">
                                            <p:txEl>
                                              <p:pRg st="4" end="4"/>
                                            </p:txEl>
                                          </p:spTgt>
                                        </p:tgtEl>
                                        <p:attrNameLst>
                                          <p:attrName>style.visibility</p:attrName>
                                        </p:attrNameLst>
                                      </p:cBhvr>
                                      <p:to>
                                        <p:strVal val="visible"/>
                                      </p:to>
                                    </p:set>
                                    <p:animEffect transition="in" filter="strips(downLeft)">
                                      <p:cBhvr>
                                        <p:cTn id="27" dur="500"/>
                                        <p:tgtEl>
                                          <p:spTgt spid="102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a:extLst>
              <a:ext uri="{FF2B5EF4-FFF2-40B4-BE49-F238E27FC236}">
                <a16:creationId xmlns:a16="http://schemas.microsoft.com/office/drawing/2014/main" id="{9CE42542-0E21-4F60-A820-1CBB482B45C7}"/>
              </a:ext>
            </a:extLst>
          </p:cNvPr>
          <p:cNvSpPr>
            <a:spLocks noGrp="1" noChangeArrowheads="1"/>
          </p:cNvSpPr>
          <p:nvPr>
            <p:ph/>
          </p:nvPr>
        </p:nvSpPr>
        <p:spPr>
          <a:xfrm>
            <a:off x="1331913" y="981075"/>
            <a:ext cx="7313612" cy="5111750"/>
          </a:xfrm>
        </p:spPr>
        <p:txBody>
          <a:bodyPr/>
          <a:lstStyle/>
          <a:p>
            <a:pPr eaLnBrk="1" hangingPunct="1">
              <a:buFont typeface="Wingdings" panose="05000000000000000000" pitchFamily="2" charset="2"/>
              <a:buNone/>
            </a:pPr>
            <a:r>
              <a:rPr lang="en-US" altLang="zh-CN" sz="3200" b="1">
                <a:latin typeface="宋体" panose="02010600030101010101" pitchFamily="2" charset="-122"/>
              </a:rPr>
              <a:t>2</a:t>
            </a:r>
            <a:r>
              <a:rPr lang="zh-CN" altLang="en-US" sz="3200" b="1">
                <a:latin typeface="宋体" panose="02010600030101010101" pitchFamily="2" charset="-122"/>
              </a:rPr>
              <a:t>．报告格式（</a:t>
            </a:r>
            <a:r>
              <a:rPr lang="en-US" altLang="zh-CN" sz="3200" b="1">
                <a:latin typeface="宋体" panose="02010600030101010101" pitchFamily="2" charset="-122"/>
              </a:rPr>
              <a:t>P276</a:t>
            </a:r>
            <a:r>
              <a:rPr lang="zh-CN" altLang="en-US" sz="3200" b="1">
                <a:latin typeface="宋体" panose="02010600030101010101" pitchFamily="2" charset="-122"/>
              </a:rPr>
              <a:t>，表</a:t>
            </a:r>
            <a:r>
              <a:rPr lang="en-US" altLang="zh-CN" sz="3200" b="1">
                <a:latin typeface="宋体" panose="02010600030101010101" pitchFamily="2" charset="-122"/>
              </a:rPr>
              <a:t>15-3</a:t>
            </a:r>
            <a:r>
              <a:rPr lang="zh-CN" altLang="en-US" sz="3200" b="1">
                <a:latin typeface="宋体" panose="02010600030101010101" pitchFamily="2" charset="-122"/>
              </a:rPr>
              <a:t>）</a:t>
            </a:r>
          </a:p>
          <a:p>
            <a:pPr eaLnBrk="1" hangingPunct="1"/>
            <a:r>
              <a:rPr lang="zh-CN" altLang="en-US" sz="3200" b="1">
                <a:latin typeface="宋体" panose="02010600030101010101" pitchFamily="2" charset="-122"/>
              </a:rPr>
              <a:t>每份报告的</a:t>
            </a:r>
            <a:r>
              <a:rPr lang="zh-CN" altLang="en-US" sz="3200" b="1">
                <a:solidFill>
                  <a:srgbClr val="FF0000"/>
                </a:solidFill>
                <a:latin typeface="宋体" panose="02010600030101010101" pitchFamily="2" charset="-122"/>
              </a:rPr>
              <a:t>第一行</a:t>
            </a:r>
            <a:r>
              <a:rPr lang="zh-CN" altLang="en-US" sz="3200" b="1">
                <a:latin typeface="宋体" panose="02010600030101010101" pitchFamily="2" charset="-122"/>
              </a:rPr>
              <a:t>是报告的报类识别，由</a:t>
            </a:r>
            <a:r>
              <a:rPr lang="en-US" altLang="zh-CN" sz="3200" b="1">
                <a:latin typeface="宋体" panose="02010600030101010101" pitchFamily="2" charset="-122"/>
              </a:rPr>
              <a:t>AMVER+</a:t>
            </a:r>
            <a:r>
              <a:rPr lang="zh-CN" altLang="en-US" sz="3200" b="1">
                <a:latin typeface="宋体" panose="02010600030101010101" pitchFamily="2" charset="-122"/>
              </a:rPr>
              <a:t>报告的报类标识构成；</a:t>
            </a:r>
            <a:endParaRPr lang="en-US" altLang="zh-CN" sz="3200" b="1">
              <a:latin typeface="宋体" panose="02010600030101010101" pitchFamily="2" charset="-122"/>
            </a:endParaRPr>
          </a:p>
          <a:p>
            <a:pPr eaLnBrk="1" hangingPunct="1"/>
            <a:r>
              <a:rPr lang="zh-CN" altLang="en-US" sz="3200" b="1">
                <a:latin typeface="宋体" panose="02010600030101010101" pitchFamily="2" charset="-122"/>
              </a:rPr>
              <a:t>其他各行由若干个按英文字母顺序排列的报告项构成。</a:t>
            </a:r>
          </a:p>
          <a:p>
            <a:pPr eaLnBrk="1" hangingPunct="1"/>
            <a:r>
              <a:rPr lang="zh-CN" altLang="en-US" sz="3200" b="1">
                <a:latin typeface="宋体" panose="02010600030101010101" pitchFamily="2" charset="-122"/>
              </a:rPr>
              <a:t>每一种</a:t>
            </a:r>
            <a:r>
              <a:rPr lang="en-US" altLang="zh-CN" sz="3200" b="1">
                <a:latin typeface="宋体" panose="02010600030101010101" pitchFamily="2" charset="-122"/>
              </a:rPr>
              <a:t>AMVER</a:t>
            </a:r>
            <a:r>
              <a:rPr lang="zh-CN" altLang="en-US" sz="3200" b="1">
                <a:latin typeface="宋体" panose="02010600030101010101" pitchFamily="2" charset="-122"/>
              </a:rPr>
              <a:t>报文均包含有多个项标识别。</a:t>
            </a:r>
            <a:r>
              <a:rPr lang="zh-CN" altLang="en-US" sz="3200" b="1">
                <a:solidFill>
                  <a:srgbClr val="FF0000"/>
                </a:solidFill>
                <a:latin typeface="宋体" panose="02010600030101010101" pitchFamily="2" charset="-122"/>
              </a:rPr>
              <a:t>同一项标识别内的不同分项</a:t>
            </a:r>
            <a:r>
              <a:rPr lang="zh-CN" altLang="en-US" sz="3200" b="1">
                <a:latin typeface="宋体" panose="02010600030101010101" pitchFamily="2" charset="-122"/>
              </a:rPr>
              <a:t>用斜线“</a:t>
            </a:r>
            <a:r>
              <a:rPr lang="en-US" altLang="zh-CN" sz="3200" b="1">
                <a:latin typeface="宋体" panose="02010600030101010101" pitchFamily="2" charset="-122"/>
              </a:rPr>
              <a:t>/”</a:t>
            </a:r>
            <a:r>
              <a:rPr lang="zh-CN" altLang="en-US" sz="3200" b="1">
                <a:latin typeface="宋体" panose="02010600030101010101" pitchFamily="2" charset="-122"/>
              </a:rPr>
              <a:t>分隔，</a:t>
            </a:r>
            <a:r>
              <a:rPr lang="zh-CN" altLang="en-US" sz="3200" b="1">
                <a:solidFill>
                  <a:srgbClr val="FF0000"/>
                </a:solidFill>
                <a:latin typeface="宋体" panose="02010600030101010101" pitchFamily="2" charset="-122"/>
              </a:rPr>
              <a:t>不同的项标识别</a:t>
            </a:r>
            <a:r>
              <a:rPr lang="zh-CN" altLang="en-US" sz="3200" b="1">
                <a:latin typeface="宋体" panose="02010600030101010101" pitchFamily="2" charset="-122"/>
              </a:rPr>
              <a:t>，其项与项之间用双斜线“</a:t>
            </a:r>
            <a:r>
              <a:rPr lang="en-US" altLang="zh-CN" sz="3200" b="1">
                <a:latin typeface="宋体" panose="02010600030101010101" pitchFamily="2" charset="-122"/>
              </a:rPr>
              <a:t>//”</a:t>
            </a:r>
            <a:r>
              <a:rPr lang="zh-CN" altLang="en-US" sz="3200" b="1">
                <a:latin typeface="宋体" panose="02010600030101010101" pitchFamily="2" charset="-122"/>
              </a:rPr>
              <a:t>分开。</a:t>
            </a:r>
          </a:p>
        </p:txBody>
      </p:sp>
      <p:sp>
        <p:nvSpPr>
          <p:cNvPr id="4" name="灯片编号占位符 3">
            <a:extLst>
              <a:ext uri="{FF2B5EF4-FFF2-40B4-BE49-F238E27FC236}">
                <a16:creationId xmlns:a16="http://schemas.microsoft.com/office/drawing/2014/main" id="{4A07729B-15C5-48EA-98CD-FBE88E9F2B49}"/>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56AF897A-07FE-4989-846A-076DB59EDCE1}" type="slidenum">
              <a:rPr kumimoji="1" lang="en-US" altLang="zh-CN" sz="2000" b="1">
                <a:effectLst>
                  <a:outerShdw blurRad="38100" dist="38100" dir="2700000" algn="tl">
                    <a:srgbClr val="C0C0C0"/>
                  </a:outerShdw>
                </a:effectLst>
              </a:rPr>
              <a:pPr algn="ctr" eaLnBrk="1" hangingPunct="1">
                <a:spcBef>
                  <a:spcPct val="50000"/>
                </a:spcBef>
                <a:buSzPct val="75000"/>
              </a:pPr>
              <a:t>17</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32" dur="2000" fill="hold" grpId="0" nodeType="clickEffect">
                                  <p:stCondLst>
                                    <p:cond delay="0"/>
                                  </p:stCondLst>
                                  <p:iterate type="wd">
                                    <p:tmPct val="1000"/>
                                  </p:iterate>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diamond(out)">
                                      <p:cBhvr>
                                        <p:cTn id="7" dur="2000"/>
                                        <p:tgtEl>
                                          <p:spTgt spid="1024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32" dur="2000" fill="hold" grpId="0" nodeType="clickEffect">
                                  <p:stCondLst>
                                    <p:cond delay="0"/>
                                  </p:stCondLst>
                                  <p:iterate type="wd">
                                    <p:tmPct val="1000"/>
                                  </p:iterate>
                                  <p:childTnLst>
                                    <p:set>
                                      <p:cBhvr>
                                        <p:cTn id="11" dur="1" fill="hold">
                                          <p:stCondLst>
                                            <p:cond delay="0"/>
                                          </p:stCondLst>
                                        </p:cTn>
                                        <p:tgtEl>
                                          <p:spTgt spid="10242">
                                            <p:txEl>
                                              <p:pRg st="1" end="1"/>
                                            </p:txEl>
                                          </p:spTgt>
                                        </p:tgtEl>
                                        <p:attrNameLst>
                                          <p:attrName>style.visibility</p:attrName>
                                        </p:attrNameLst>
                                      </p:cBhvr>
                                      <p:to>
                                        <p:strVal val="visible"/>
                                      </p:to>
                                    </p:set>
                                    <p:animEffect transition="in" filter="diamond(out)">
                                      <p:cBhvr>
                                        <p:cTn id="12" dur="2000"/>
                                        <p:tgtEl>
                                          <p:spTgt spid="1024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32" dur="2000" fill="hold" grpId="0" nodeType="clickEffect">
                                  <p:stCondLst>
                                    <p:cond delay="0"/>
                                  </p:stCondLst>
                                  <p:iterate type="wd">
                                    <p:tmPct val="1000"/>
                                  </p:iterate>
                                  <p:childTnLst>
                                    <p:set>
                                      <p:cBhvr>
                                        <p:cTn id="16" dur="1" fill="hold">
                                          <p:stCondLst>
                                            <p:cond delay="0"/>
                                          </p:stCondLst>
                                        </p:cTn>
                                        <p:tgtEl>
                                          <p:spTgt spid="10242">
                                            <p:txEl>
                                              <p:pRg st="2" end="2"/>
                                            </p:txEl>
                                          </p:spTgt>
                                        </p:tgtEl>
                                        <p:attrNameLst>
                                          <p:attrName>style.visibility</p:attrName>
                                        </p:attrNameLst>
                                      </p:cBhvr>
                                      <p:to>
                                        <p:strVal val="visible"/>
                                      </p:to>
                                    </p:set>
                                    <p:animEffect transition="in" filter="diamond(out)">
                                      <p:cBhvr>
                                        <p:cTn id="17" dur="2000"/>
                                        <p:tgtEl>
                                          <p:spTgt spid="1024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8" presetClass="entr" presetSubtype="32" dur="2000" fill="hold" grpId="0" nodeType="clickEffect">
                                  <p:stCondLst>
                                    <p:cond delay="0"/>
                                  </p:stCondLst>
                                  <p:iterate type="wd">
                                    <p:tmPct val="1000"/>
                                  </p:iterate>
                                  <p:childTnLst>
                                    <p:set>
                                      <p:cBhvr>
                                        <p:cTn id="21" dur="1" fill="hold">
                                          <p:stCondLst>
                                            <p:cond delay="0"/>
                                          </p:stCondLst>
                                        </p:cTn>
                                        <p:tgtEl>
                                          <p:spTgt spid="10242">
                                            <p:txEl>
                                              <p:pRg st="3" end="3"/>
                                            </p:txEl>
                                          </p:spTgt>
                                        </p:tgtEl>
                                        <p:attrNameLst>
                                          <p:attrName>style.visibility</p:attrName>
                                        </p:attrNameLst>
                                      </p:cBhvr>
                                      <p:to>
                                        <p:strVal val="visible"/>
                                      </p:to>
                                    </p:set>
                                    <p:animEffect transition="in" filter="diamond(out)">
                                      <p:cBhvr>
                                        <p:cTn id="22" dur="2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2" name="Rectangle 4">
            <a:extLst>
              <a:ext uri="{FF2B5EF4-FFF2-40B4-BE49-F238E27FC236}">
                <a16:creationId xmlns:a16="http://schemas.microsoft.com/office/drawing/2014/main" id="{E912DF45-A48A-445C-992D-D290C0F53DC9}"/>
              </a:ext>
            </a:extLst>
          </p:cNvPr>
          <p:cNvSpPr>
            <a:spLocks noGrp="1" noChangeArrowheads="1"/>
          </p:cNvSpPr>
          <p:nvPr>
            <p:ph/>
          </p:nvPr>
        </p:nvSpPr>
        <p:spPr>
          <a:xfrm>
            <a:off x="1403350" y="1557338"/>
            <a:ext cx="7313613" cy="4176712"/>
          </a:xfrm>
        </p:spPr>
        <p:txBody>
          <a:bodyPr/>
          <a:lstStyle/>
          <a:p>
            <a:pPr eaLnBrk="1" hangingPunct="1"/>
            <a:r>
              <a:rPr lang="en-US" altLang="zh-CN" sz="3200" b="1">
                <a:latin typeface="宋体" panose="02010600030101010101" pitchFamily="2" charset="-122"/>
              </a:rPr>
              <a:t>AMVER</a:t>
            </a:r>
            <a:r>
              <a:rPr lang="zh-CN" altLang="en-US" sz="3200" b="1">
                <a:latin typeface="宋体" panose="02010600030101010101" pitchFamily="2" charset="-122"/>
              </a:rPr>
              <a:t>报告应在船舶到港</a:t>
            </a:r>
            <a:r>
              <a:rPr lang="en-US" altLang="zh-CN" sz="3200" b="1">
                <a:latin typeface="宋体" panose="02010600030101010101" pitchFamily="2" charset="-122"/>
              </a:rPr>
              <a:t>24</a:t>
            </a:r>
            <a:r>
              <a:rPr lang="zh-CN" altLang="en-US" sz="3200" b="1">
                <a:latin typeface="宋体" panose="02010600030101010101" pitchFamily="2" charset="-122"/>
              </a:rPr>
              <a:t>小时以前发送，以免延误。</a:t>
            </a:r>
          </a:p>
          <a:p>
            <a:pPr eaLnBrk="1" hangingPunct="1"/>
            <a:r>
              <a:rPr lang="zh-CN" altLang="en-US" sz="3200" b="1">
                <a:latin typeface="宋体" panose="02010600030101010101" pitchFamily="2" charset="-122"/>
              </a:rPr>
              <a:t>有关开放</a:t>
            </a:r>
            <a:r>
              <a:rPr lang="en-US" altLang="zh-CN" sz="3200" b="1">
                <a:latin typeface="宋体" panose="02010600030101010101" pitchFamily="2" charset="-122"/>
              </a:rPr>
              <a:t>AMVER</a:t>
            </a:r>
            <a:r>
              <a:rPr lang="zh-CN" altLang="en-US" sz="3200" b="1">
                <a:latin typeface="宋体" panose="02010600030101010101" pitchFamily="2" charset="-122"/>
              </a:rPr>
              <a:t>业务岸台的业务细节，可参考</a:t>
            </a:r>
            <a:r>
              <a:rPr lang="en-US" altLang="zh-CN" sz="3200" b="1">
                <a:latin typeface="宋体" panose="02010600030101010101" pitchFamily="2" charset="-122"/>
              </a:rPr>
              <a:t>《</a:t>
            </a:r>
            <a:r>
              <a:rPr lang="zh-CN" altLang="en-US" sz="3200" b="1">
                <a:latin typeface="宋体" panose="02010600030101010101" pitchFamily="2" charset="-122"/>
              </a:rPr>
              <a:t>无线电信号表</a:t>
            </a:r>
            <a:r>
              <a:rPr lang="en-US" altLang="zh-CN" sz="3200" b="1">
                <a:latin typeface="宋体" panose="02010600030101010101" pitchFamily="2" charset="-122"/>
              </a:rPr>
              <a:t>》</a:t>
            </a:r>
            <a:r>
              <a:rPr lang="zh-CN" altLang="en-US" sz="3200" b="1">
                <a:solidFill>
                  <a:srgbClr val="FF0000"/>
                </a:solidFill>
                <a:latin typeface="宋体" panose="02010600030101010101" pitchFamily="2" charset="-122"/>
              </a:rPr>
              <a:t>第</a:t>
            </a:r>
            <a:r>
              <a:rPr lang="en-US" altLang="zh-CN" sz="3200" b="1">
                <a:solidFill>
                  <a:srgbClr val="FF0000"/>
                </a:solidFill>
                <a:latin typeface="宋体" panose="02010600030101010101" pitchFamily="2" charset="-122"/>
              </a:rPr>
              <a:t>1</a:t>
            </a:r>
            <a:r>
              <a:rPr lang="zh-CN" altLang="en-US" sz="3200" b="1">
                <a:solidFill>
                  <a:srgbClr val="FF0000"/>
                </a:solidFill>
                <a:latin typeface="宋体" panose="02010600030101010101" pitchFamily="2" charset="-122"/>
              </a:rPr>
              <a:t>卷</a:t>
            </a:r>
            <a:r>
              <a:rPr lang="zh-CN" altLang="en-US" sz="3200" b="1">
                <a:latin typeface="宋体" panose="02010600030101010101" pitchFamily="2" charset="-122"/>
              </a:rPr>
              <a:t>。也可通过</a:t>
            </a:r>
            <a:r>
              <a:rPr lang="en-US" altLang="zh-CN" sz="3200" b="1">
                <a:solidFill>
                  <a:srgbClr val="FF0000"/>
                </a:solidFill>
                <a:latin typeface="宋体" panose="02010600030101010101" pitchFamily="2" charset="-122"/>
              </a:rPr>
              <a:t>AMVER</a:t>
            </a:r>
            <a:r>
              <a:rPr lang="zh-CN" altLang="en-US" sz="3200" b="1">
                <a:solidFill>
                  <a:srgbClr val="FF0000"/>
                </a:solidFill>
                <a:latin typeface="宋体" panose="02010600030101010101" pitchFamily="2" charset="-122"/>
              </a:rPr>
              <a:t>用户手册</a:t>
            </a:r>
            <a:r>
              <a:rPr lang="zh-CN" altLang="en-US" sz="3200" b="1">
                <a:latin typeface="宋体" panose="02010600030101010101" pitchFamily="2" charset="-122"/>
              </a:rPr>
              <a:t>获取相关信息。</a:t>
            </a:r>
          </a:p>
          <a:p>
            <a:pPr eaLnBrk="1" hangingPunct="1"/>
            <a:r>
              <a:rPr lang="zh-CN" altLang="en-US" sz="3200" b="1">
                <a:latin typeface="宋体" panose="02010600030101010101" pitchFamily="2" charset="-122"/>
              </a:rPr>
              <a:t>船舶用户可以向</a:t>
            </a:r>
            <a:r>
              <a:rPr lang="en-US" altLang="zh-CN" sz="3200" b="1">
                <a:latin typeface="宋体" panose="02010600030101010101" pitchFamily="2" charset="-122"/>
              </a:rPr>
              <a:t>AMVER</a:t>
            </a:r>
            <a:r>
              <a:rPr lang="zh-CN" altLang="en-US" sz="3200" b="1">
                <a:latin typeface="宋体" panose="02010600030101010101" pitchFamily="2" charset="-122"/>
              </a:rPr>
              <a:t>海事关系办公室免费索取</a:t>
            </a:r>
            <a:r>
              <a:rPr lang="en-US" altLang="zh-CN" sz="3200" b="1">
                <a:latin typeface="宋体" panose="02010600030101010101" pitchFamily="2" charset="-122"/>
              </a:rPr>
              <a:t>AMVER</a:t>
            </a:r>
            <a:r>
              <a:rPr lang="zh-CN" altLang="en-US" sz="3200" b="1">
                <a:latin typeface="宋体" panose="02010600030101010101" pitchFamily="2" charset="-122"/>
              </a:rPr>
              <a:t>用户手册。</a:t>
            </a:r>
          </a:p>
        </p:txBody>
      </p:sp>
      <p:sp>
        <p:nvSpPr>
          <p:cNvPr id="4" name="灯片编号占位符 3">
            <a:extLst>
              <a:ext uri="{FF2B5EF4-FFF2-40B4-BE49-F238E27FC236}">
                <a16:creationId xmlns:a16="http://schemas.microsoft.com/office/drawing/2014/main" id="{2ABFD05C-DDD2-4F84-8C26-E820DEE885BE}"/>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AF8E7CB4-CE03-422E-AE1D-2736171D8A97}" type="slidenum">
              <a:rPr kumimoji="1" lang="en-US" altLang="zh-CN" sz="2000" b="1">
                <a:effectLst>
                  <a:outerShdw blurRad="38100" dist="38100" dir="2700000" algn="tl">
                    <a:srgbClr val="C0C0C0"/>
                  </a:outerShdw>
                </a:effectLst>
              </a:rPr>
              <a:pPr algn="ctr" eaLnBrk="1" hangingPunct="1">
                <a:spcBef>
                  <a:spcPct val="50000"/>
                </a:spcBef>
                <a:buSzPct val="75000"/>
              </a:pPr>
              <a:t>18</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3" presetClass="entr" presetSubtype="32" dur="2000" fill="hold" grpId="0" nodeType="clickEffect">
                                  <p:stCondLst>
                                    <p:cond delay="0"/>
                                  </p:stCondLst>
                                  <p:iterate type="wd">
                                    <p:tmPct val="1000"/>
                                  </p:iterate>
                                  <p:childTnLst>
                                    <p:set>
                                      <p:cBhvr>
                                        <p:cTn id="6" dur="1" fill="hold">
                                          <p:stCondLst>
                                            <p:cond delay="0"/>
                                          </p:stCondLst>
                                        </p:cTn>
                                        <p:tgtEl>
                                          <p:spTgt spid="58372">
                                            <p:txEl>
                                              <p:pRg st="0" end="0"/>
                                            </p:txEl>
                                          </p:spTgt>
                                        </p:tgtEl>
                                        <p:attrNameLst>
                                          <p:attrName>style.visibility</p:attrName>
                                        </p:attrNameLst>
                                      </p:cBhvr>
                                      <p:to>
                                        <p:strVal val="visible"/>
                                      </p:to>
                                    </p:set>
                                    <p:animEffect transition="in" filter="plus(out)">
                                      <p:cBhvr>
                                        <p:cTn id="7" dur="2000"/>
                                        <p:tgtEl>
                                          <p:spTgt spid="5837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3" presetClass="entr" presetSubtype="32" dur="2000" fill="hold" grpId="0" nodeType="clickEffect">
                                  <p:stCondLst>
                                    <p:cond delay="0"/>
                                  </p:stCondLst>
                                  <p:iterate type="wd">
                                    <p:tmPct val="1000"/>
                                  </p:iterate>
                                  <p:childTnLst>
                                    <p:set>
                                      <p:cBhvr>
                                        <p:cTn id="11" dur="1" fill="hold">
                                          <p:stCondLst>
                                            <p:cond delay="0"/>
                                          </p:stCondLst>
                                        </p:cTn>
                                        <p:tgtEl>
                                          <p:spTgt spid="58372">
                                            <p:txEl>
                                              <p:pRg st="1" end="1"/>
                                            </p:txEl>
                                          </p:spTgt>
                                        </p:tgtEl>
                                        <p:attrNameLst>
                                          <p:attrName>style.visibility</p:attrName>
                                        </p:attrNameLst>
                                      </p:cBhvr>
                                      <p:to>
                                        <p:strVal val="visible"/>
                                      </p:to>
                                    </p:set>
                                    <p:animEffect transition="in" filter="plus(out)">
                                      <p:cBhvr>
                                        <p:cTn id="12" dur="2000"/>
                                        <p:tgtEl>
                                          <p:spTgt spid="5837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3" presetClass="entr" presetSubtype="32" dur="2000" fill="hold" grpId="0" nodeType="clickEffect">
                                  <p:stCondLst>
                                    <p:cond delay="0"/>
                                  </p:stCondLst>
                                  <p:iterate type="wd">
                                    <p:tmPct val="1000"/>
                                  </p:iterate>
                                  <p:childTnLst>
                                    <p:set>
                                      <p:cBhvr>
                                        <p:cTn id="16" dur="1" fill="hold">
                                          <p:stCondLst>
                                            <p:cond delay="0"/>
                                          </p:stCondLst>
                                        </p:cTn>
                                        <p:tgtEl>
                                          <p:spTgt spid="58372">
                                            <p:txEl>
                                              <p:pRg st="2" end="2"/>
                                            </p:txEl>
                                          </p:spTgt>
                                        </p:tgtEl>
                                        <p:attrNameLst>
                                          <p:attrName>style.visibility</p:attrName>
                                        </p:attrNameLst>
                                      </p:cBhvr>
                                      <p:to>
                                        <p:strVal val="visible"/>
                                      </p:to>
                                    </p:set>
                                    <p:animEffect transition="in" filter="plus(out)">
                                      <p:cBhvr>
                                        <p:cTn id="17" dur="2000"/>
                                        <p:tgtEl>
                                          <p:spTgt spid="5837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2"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a:extLst>
              <a:ext uri="{FF2B5EF4-FFF2-40B4-BE49-F238E27FC236}">
                <a16:creationId xmlns:a16="http://schemas.microsoft.com/office/drawing/2014/main" id="{D54E5261-A489-4C9F-9BB7-0AAF724AA0E7}"/>
              </a:ext>
            </a:extLst>
          </p:cNvPr>
          <p:cNvSpPr>
            <a:spLocks noGrp="1" noChangeArrowheads="1"/>
          </p:cNvSpPr>
          <p:nvPr>
            <p:ph/>
          </p:nvPr>
        </p:nvSpPr>
        <p:spPr>
          <a:xfrm>
            <a:off x="1258888" y="981075"/>
            <a:ext cx="7313612" cy="5111750"/>
          </a:xfrm>
        </p:spPr>
        <p:txBody>
          <a:bodyPr>
            <a:normAutofit lnSpcReduction="10000"/>
          </a:bodyPr>
          <a:lstStyle/>
          <a:p>
            <a:pPr eaLnBrk="1" hangingPunct="1">
              <a:buFont typeface="Wingdings" panose="05000000000000000000" pitchFamily="2" charset="2"/>
              <a:buNone/>
            </a:pPr>
            <a:r>
              <a:rPr lang="zh-CN" altLang="en-US" sz="3200" b="1">
                <a:latin typeface="宋体" panose="02010600030101010101" pitchFamily="2" charset="-122"/>
              </a:rPr>
              <a:t>报告种类      报类标识及要求</a:t>
            </a:r>
          </a:p>
          <a:p>
            <a:pPr eaLnBrk="1" hangingPunct="1">
              <a:buFont typeface="Wingdings" panose="05000000000000000000" pitchFamily="2" charset="2"/>
              <a:buNone/>
            </a:pPr>
            <a:r>
              <a:rPr lang="zh-CN" altLang="en-US" sz="3200" b="1">
                <a:latin typeface="宋体" panose="02010600030101010101" pitchFamily="2" charset="-122"/>
              </a:rPr>
              <a:t>航行计划 </a:t>
            </a:r>
            <a:r>
              <a:rPr lang="en-US" altLang="zh-CN" sz="3200" b="1">
                <a:latin typeface="宋体" panose="02010600030101010101" pitchFamily="2" charset="-122"/>
              </a:rPr>
              <a:t>SP </a:t>
            </a:r>
            <a:r>
              <a:rPr lang="zh-CN" altLang="en-US" sz="3200" b="1">
                <a:latin typeface="宋体" panose="02010600030101010101" pitchFamily="2" charset="-122"/>
              </a:rPr>
              <a:t>离港前后数小时内发出。</a:t>
            </a:r>
          </a:p>
          <a:p>
            <a:pPr eaLnBrk="1" hangingPunct="1">
              <a:buFont typeface="Wingdings" panose="05000000000000000000" pitchFamily="2" charset="2"/>
              <a:buNone/>
            </a:pPr>
            <a:r>
              <a:rPr lang="zh-CN" altLang="en-US" sz="3200" b="1">
                <a:latin typeface="宋体" panose="02010600030101010101" pitchFamily="2" charset="-122"/>
              </a:rPr>
              <a:t>抵港报告 </a:t>
            </a:r>
            <a:r>
              <a:rPr lang="en-US" altLang="zh-CN" sz="3200" b="1">
                <a:latin typeface="宋体" panose="02010600030101010101" pitchFamily="2" charset="-122"/>
              </a:rPr>
              <a:t>FR </a:t>
            </a:r>
            <a:r>
              <a:rPr lang="zh-CN" altLang="en-US" sz="3200" b="1">
                <a:latin typeface="宋体" panose="02010600030101010101" pitchFamily="2" charset="-122"/>
              </a:rPr>
              <a:t>在到达目的港前发出。</a:t>
            </a:r>
          </a:p>
          <a:p>
            <a:pPr eaLnBrk="1" hangingPunct="1">
              <a:buFont typeface="Wingdings" panose="05000000000000000000" pitchFamily="2" charset="2"/>
              <a:buNone/>
            </a:pPr>
            <a:r>
              <a:rPr lang="zh-CN" altLang="en-US" sz="3200" b="1">
                <a:latin typeface="宋体" panose="02010600030101010101" pitchFamily="2" charset="-122"/>
              </a:rPr>
              <a:t>船位报告 </a:t>
            </a:r>
            <a:r>
              <a:rPr lang="en-US" altLang="zh-CN" sz="3200" b="1">
                <a:latin typeface="宋体" panose="02010600030101010101" pitchFamily="2" charset="-122"/>
              </a:rPr>
              <a:t>PR </a:t>
            </a:r>
            <a:r>
              <a:rPr lang="zh-CN" altLang="en-US" sz="3200" b="1">
                <a:latin typeface="宋体" panose="02010600030101010101" pitchFamily="2" charset="-122"/>
              </a:rPr>
              <a:t>离港后</a:t>
            </a:r>
            <a:r>
              <a:rPr lang="en-US" altLang="zh-CN" sz="3200" b="1">
                <a:latin typeface="宋体" panose="02010600030101010101" pitchFamily="2" charset="-122"/>
              </a:rPr>
              <a:t>24h</a:t>
            </a:r>
            <a:r>
              <a:rPr lang="zh-CN" altLang="en-US" sz="3200" b="1">
                <a:latin typeface="宋体" panose="02010600030101010101" pitchFamily="2" charset="-122"/>
              </a:rPr>
              <a:t>内报告，其后</a:t>
            </a:r>
          </a:p>
          <a:p>
            <a:pPr eaLnBrk="1" hangingPunct="1">
              <a:buFont typeface="Wingdings" panose="05000000000000000000" pitchFamily="2" charset="2"/>
              <a:buNone/>
            </a:pPr>
            <a:r>
              <a:rPr lang="zh-CN" altLang="en-US" sz="3200" b="1">
                <a:latin typeface="宋体" panose="02010600030101010101" pitchFamily="2" charset="-122"/>
              </a:rPr>
              <a:t>            每次报告间隔不要超过</a:t>
            </a:r>
          </a:p>
          <a:p>
            <a:pPr eaLnBrk="1" hangingPunct="1">
              <a:buFont typeface="Wingdings" panose="05000000000000000000" pitchFamily="2" charset="2"/>
              <a:buNone/>
            </a:pPr>
            <a:r>
              <a:rPr lang="en-US" altLang="zh-CN" sz="3200" b="1">
                <a:latin typeface="宋体" panose="02010600030101010101" pitchFamily="2" charset="-122"/>
              </a:rPr>
              <a:t>            48h</a:t>
            </a:r>
            <a:r>
              <a:rPr lang="zh-CN" altLang="en-US" sz="3200" b="1">
                <a:latin typeface="宋体" panose="02010600030101010101" pitchFamily="2" charset="-122"/>
              </a:rPr>
              <a:t>，直至抵港。</a:t>
            </a:r>
          </a:p>
          <a:p>
            <a:pPr eaLnBrk="1" hangingPunct="1">
              <a:buFont typeface="Wingdings" panose="05000000000000000000" pitchFamily="2" charset="2"/>
              <a:buNone/>
            </a:pPr>
            <a:r>
              <a:rPr lang="zh-CN" altLang="en-US" sz="3200" b="1">
                <a:latin typeface="宋体" panose="02010600030101010101" pitchFamily="2" charset="-122"/>
              </a:rPr>
              <a:t>偏差报告 </a:t>
            </a:r>
            <a:r>
              <a:rPr lang="en-US" altLang="zh-CN" sz="3200" b="1">
                <a:latin typeface="宋体" panose="02010600030101010101" pitchFamily="2" charset="-122"/>
              </a:rPr>
              <a:t>DR </a:t>
            </a:r>
            <a:r>
              <a:rPr lang="zh-CN" altLang="en-US" sz="3200" b="1">
                <a:latin typeface="宋体" panose="02010600030101010101" pitchFamily="2" charset="-122"/>
              </a:rPr>
              <a:t>航行计划变更且船舶偏离</a:t>
            </a:r>
          </a:p>
          <a:p>
            <a:pPr eaLnBrk="1" hangingPunct="1">
              <a:buFont typeface="Wingdings" panose="05000000000000000000" pitchFamily="2" charset="2"/>
              <a:buNone/>
            </a:pPr>
            <a:r>
              <a:rPr lang="zh-CN" altLang="en-US" sz="3200" b="1">
                <a:latin typeface="宋体" panose="02010600030101010101" pitchFamily="2" charset="-122"/>
              </a:rPr>
              <a:t>            计划航线</a:t>
            </a:r>
            <a:r>
              <a:rPr lang="en-US" altLang="zh-CN" sz="3200" b="1">
                <a:latin typeface="宋体" panose="02010600030101010101" pitchFamily="2" charset="-122"/>
              </a:rPr>
              <a:t>25 n mile </a:t>
            </a:r>
            <a:r>
              <a:rPr lang="zh-CN" altLang="en-US" sz="3200" b="1">
                <a:latin typeface="宋体" panose="02010600030101010101" pitchFamily="2" charset="-122"/>
              </a:rPr>
              <a:t>以外</a:t>
            </a:r>
          </a:p>
          <a:p>
            <a:pPr eaLnBrk="1" hangingPunct="1">
              <a:buFont typeface="Wingdings" panose="05000000000000000000" pitchFamily="2" charset="2"/>
              <a:buNone/>
            </a:pPr>
            <a:r>
              <a:rPr lang="zh-CN" altLang="en-US" sz="3200" b="1">
                <a:latin typeface="宋体" panose="02010600030101010101" pitchFamily="2" charset="-122"/>
              </a:rPr>
              <a:t>            时发送。</a:t>
            </a:r>
          </a:p>
        </p:txBody>
      </p:sp>
      <p:sp>
        <p:nvSpPr>
          <p:cNvPr id="4" name="灯片编号占位符 3">
            <a:extLst>
              <a:ext uri="{FF2B5EF4-FFF2-40B4-BE49-F238E27FC236}">
                <a16:creationId xmlns:a16="http://schemas.microsoft.com/office/drawing/2014/main" id="{B308CB01-235D-4C3D-AF89-256913DBA488}"/>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1E71877C-1DC0-4D77-9D1F-5847BAA23CEF}" type="slidenum">
              <a:rPr kumimoji="1" lang="en-US" altLang="zh-CN" sz="2000" b="1">
                <a:effectLst>
                  <a:outerShdw blurRad="38100" dist="38100" dir="2700000" algn="tl">
                    <a:srgbClr val="C0C0C0"/>
                  </a:outerShdw>
                </a:effectLst>
              </a:rPr>
              <a:pPr algn="ctr" eaLnBrk="1" hangingPunct="1">
                <a:spcBef>
                  <a:spcPct val="50000"/>
                </a:spcBef>
                <a:buSzPct val="75000"/>
              </a:pPr>
              <a:t>19</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3" dur="2000" fill="hold" grpId="0" nodeType="clickEffect">
                                  <p:stCondLst>
                                    <p:cond delay="0"/>
                                  </p:stCondLst>
                                  <p:iterate type="wd">
                                    <p:tmPct val="1000"/>
                                  </p:iterate>
                                  <p:childTnLst>
                                    <p:set>
                                      <p:cBhvr>
                                        <p:cTn id="6" dur="1" fill="hold">
                                          <p:stCondLst>
                                            <p:cond delay="0"/>
                                          </p:stCondLst>
                                        </p:cTn>
                                        <p:tgtEl>
                                          <p:spTgt spid="11266">
                                            <p:txEl>
                                              <p:pRg st="0" end="0"/>
                                            </p:txEl>
                                          </p:spTgt>
                                        </p:tgtEl>
                                        <p:attrNameLst>
                                          <p:attrName>style.visibility</p:attrName>
                                        </p:attrNameLst>
                                      </p:cBhvr>
                                      <p:to>
                                        <p:strVal val="visible"/>
                                      </p:to>
                                    </p:set>
                                    <p:animEffect transition="in" filter="wheel(3)">
                                      <p:cBhvr>
                                        <p:cTn id="7" dur="2000"/>
                                        <p:tgtEl>
                                          <p:spTgt spid="1126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3" dur="2000" fill="hold" grpId="0" nodeType="clickEffect">
                                  <p:stCondLst>
                                    <p:cond delay="0"/>
                                  </p:stCondLst>
                                  <p:iterate type="wd">
                                    <p:tmPct val="1000"/>
                                  </p:iterate>
                                  <p:childTnLst>
                                    <p:set>
                                      <p:cBhvr>
                                        <p:cTn id="11" dur="1" fill="hold">
                                          <p:stCondLst>
                                            <p:cond delay="0"/>
                                          </p:stCondLst>
                                        </p:cTn>
                                        <p:tgtEl>
                                          <p:spTgt spid="11266">
                                            <p:txEl>
                                              <p:pRg st="1" end="1"/>
                                            </p:txEl>
                                          </p:spTgt>
                                        </p:tgtEl>
                                        <p:attrNameLst>
                                          <p:attrName>style.visibility</p:attrName>
                                        </p:attrNameLst>
                                      </p:cBhvr>
                                      <p:to>
                                        <p:strVal val="visible"/>
                                      </p:to>
                                    </p:set>
                                    <p:animEffect transition="in" filter="wheel(3)">
                                      <p:cBhvr>
                                        <p:cTn id="12" dur="2000"/>
                                        <p:tgtEl>
                                          <p:spTgt spid="1126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1" presetClass="entr" presetSubtype="3" dur="2000" fill="hold" grpId="0" nodeType="clickEffect">
                                  <p:stCondLst>
                                    <p:cond delay="0"/>
                                  </p:stCondLst>
                                  <p:iterate type="wd">
                                    <p:tmPct val="1000"/>
                                  </p:iterate>
                                  <p:childTnLst>
                                    <p:set>
                                      <p:cBhvr>
                                        <p:cTn id="16" dur="1" fill="hold">
                                          <p:stCondLst>
                                            <p:cond delay="0"/>
                                          </p:stCondLst>
                                        </p:cTn>
                                        <p:tgtEl>
                                          <p:spTgt spid="11266">
                                            <p:txEl>
                                              <p:pRg st="2" end="2"/>
                                            </p:txEl>
                                          </p:spTgt>
                                        </p:tgtEl>
                                        <p:attrNameLst>
                                          <p:attrName>style.visibility</p:attrName>
                                        </p:attrNameLst>
                                      </p:cBhvr>
                                      <p:to>
                                        <p:strVal val="visible"/>
                                      </p:to>
                                    </p:set>
                                    <p:animEffect transition="in" filter="wheel(3)">
                                      <p:cBhvr>
                                        <p:cTn id="17" dur="2000"/>
                                        <p:tgtEl>
                                          <p:spTgt spid="1126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1" presetClass="entr" presetSubtype="3" dur="2000" fill="hold" grpId="0" nodeType="clickEffect">
                                  <p:stCondLst>
                                    <p:cond delay="0"/>
                                  </p:stCondLst>
                                  <p:iterate type="wd">
                                    <p:tmPct val="1000"/>
                                  </p:iterate>
                                  <p:childTnLst>
                                    <p:set>
                                      <p:cBhvr>
                                        <p:cTn id="21" dur="1" fill="hold">
                                          <p:stCondLst>
                                            <p:cond delay="0"/>
                                          </p:stCondLst>
                                        </p:cTn>
                                        <p:tgtEl>
                                          <p:spTgt spid="11266">
                                            <p:txEl>
                                              <p:pRg st="3" end="3"/>
                                            </p:txEl>
                                          </p:spTgt>
                                        </p:tgtEl>
                                        <p:attrNameLst>
                                          <p:attrName>style.visibility</p:attrName>
                                        </p:attrNameLst>
                                      </p:cBhvr>
                                      <p:to>
                                        <p:strVal val="visible"/>
                                      </p:to>
                                    </p:set>
                                    <p:animEffect transition="in" filter="wheel(3)">
                                      <p:cBhvr>
                                        <p:cTn id="22" dur="2000"/>
                                        <p:tgtEl>
                                          <p:spTgt spid="11266">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1" presetClass="entr" presetSubtype="3" dur="2000" fill="hold" grpId="0" nodeType="clickEffect">
                                  <p:stCondLst>
                                    <p:cond delay="0"/>
                                  </p:stCondLst>
                                  <p:iterate type="wd">
                                    <p:tmPct val="1000"/>
                                  </p:iterate>
                                  <p:childTnLst>
                                    <p:set>
                                      <p:cBhvr>
                                        <p:cTn id="26" dur="1" fill="hold">
                                          <p:stCondLst>
                                            <p:cond delay="0"/>
                                          </p:stCondLst>
                                        </p:cTn>
                                        <p:tgtEl>
                                          <p:spTgt spid="11266">
                                            <p:txEl>
                                              <p:pRg st="4" end="4"/>
                                            </p:txEl>
                                          </p:spTgt>
                                        </p:tgtEl>
                                        <p:attrNameLst>
                                          <p:attrName>style.visibility</p:attrName>
                                        </p:attrNameLst>
                                      </p:cBhvr>
                                      <p:to>
                                        <p:strVal val="visible"/>
                                      </p:to>
                                    </p:set>
                                    <p:animEffect transition="in" filter="wheel(3)">
                                      <p:cBhvr>
                                        <p:cTn id="27" dur="2000"/>
                                        <p:tgtEl>
                                          <p:spTgt spid="11266">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1" presetClass="entr" presetSubtype="3" dur="2000" fill="hold" grpId="0" nodeType="clickEffect">
                                  <p:stCondLst>
                                    <p:cond delay="0"/>
                                  </p:stCondLst>
                                  <p:iterate type="wd">
                                    <p:tmPct val="1000"/>
                                  </p:iterate>
                                  <p:childTnLst>
                                    <p:set>
                                      <p:cBhvr>
                                        <p:cTn id="31" dur="1" fill="hold">
                                          <p:stCondLst>
                                            <p:cond delay="0"/>
                                          </p:stCondLst>
                                        </p:cTn>
                                        <p:tgtEl>
                                          <p:spTgt spid="11266">
                                            <p:txEl>
                                              <p:pRg st="5" end="5"/>
                                            </p:txEl>
                                          </p:spTgt>
                                        </p:tgtEl>
                                        <p:attrNameLst>
                                          <p:attrName>style.visibility</p:attrName>
                                        </p:attrNameLst>
                                      </p:cBhvr>
                                      <p:to>
                                        <p:strVal val="visible"/>
                                      </p:to>
                                    </p:set>
                                    <p:animEffect transition="in" filter="wheel(3)">
                                      <p:cBhvr>
                                        <p:cTn id="32" dur="2000"/>
                                        <p:tgtEl>
                                          <p:spTgt spid="11266">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1" presetClass="entr" presetSubtype="3" dur="2000" fill="hold" grpId="0" nodeType="clickEffect">
                                  <p:stCondLst>
                                    <p:cond delay="0"/>
                                  </p:stCondLst>
                                  <p:iterate type="wd">
                                    <p:tmPct val="1000"/>
                                  </p:iterate>
                                  <p:childTnLst>
                                    <p:set>
                                      <p:cBhvr>
                                        <p:cTn id="36" dur="1" fill="hold">
                                          <p:stCondLst>
                                            <p:cond delay="0"/>
                                          </p:stCondLst>
                                        </p:cTn>
                                        <p:tgtEl>
                                          <p:spTgt spid="11266">
                                            <p:txEl>
                                              <p:pRg st="6" end="6"/>
                                            </p:txEl>
                                          </p:spTgt>
                                        </p:tgtEl>
                                        <p:attrNameLst>
                                          <p:attrName>style.visibility</p:attrName>
                                        </p:attrNameLst>
                                      </p:cBhvr>
                                      <p:to>
                                        <p:strVal val="visible"/>
                                      </p:to>
                                    </p:set>
                                    <p:animEffect transition="in" filter="wheel(3)">
                                      <p:cBhvr>
                                        <p:cTn id="37" dur="2000"/>
                                        <p:tgtEl>
                                          <p:spTgt spid="11266">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1" presetClass="entr" presetSubtype="3" dur="2000" fill="hold" grpId="0" nodeType="clickEffect">
                                  <p:stCondLst>
                                    <p:cond delay="0"/>
                                  </p:stCondLst>
                                  <p:iterate type="wd">
                                    <p:tmPct val="1000"/>
                                  </p:iterate>
                                  <p:childTnLst>
                                    <p:set>
                                      <p:cBhvr>
                                        <p:cTn id="41" dur="1" fill="hold">
                                          <p:stCondLst>
                                            <p:cond delay="0"/>
                                          </p:stCondLst>
                                        </p:cTn>
                                        <p:tgtEl>
                                          <p:spTgt spid="11266">
                                            <p:txEl>
                                              <p:pRg st="7" end="7"/>
                                            </p:txEl>
                                          </p:spTgt>
                                        </p:tgtEl>
                                        <p:attrNameLst>
                                          <p:attrName>style.visibility</p:attrName>
                                        </p:attrNameLst>
                                      </p:cBhvr>
                                      <p:to>
                                        <p:strVal val="visible"/>
                                      </p:to>
                                    </p:set>
                                    <p:animEffect transition="in" filter="wheel(3)">
                                      <p:cBhvr>
                                        <p:cTn id="42" dur="2000"/>
                                        <p:tgtEl>
                                          <p:spTgt spid="11266">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1" presetClass="entr" presetSubtype="3" dur="2000" fill="hold" grpId="0" nodeType="clickEffect">
                                  <p:stCondLst>
                                    <p:cond delay="0"/>
                                  </p:stCondLst>
                                  <p:iterate type="wd">
                                    <p:tmPct val="1000"/>
                                  </p:iterate>
                                  <p:childTnLst>
                                    <p:set>
                                      <p:cBhvr>
                                        <p:cTn id="46" dur="1" fill="hold">
                                          <p:stCondLst>
                                            <p:cond delay="0"/>
                                          </p:stCondLst>
                                        </p:cTn>
                                        <p:tgtEl>
                                          <p:spTgt spid="11266">
                                            <p:txEl>
                                              <p:pRg st="8" end="8"/>
                                            </p:txEl>
                                          </p:spTgt>
                                        </p:tgtEl>
                                        <p:attrNameLst>
                                          <p:attrName>style.visibility</p:attrName>
                                        </p:attrNameLst>
                                      </p:cBhvr>
                                      <p:to>
                                        <p:strVal val="visible"/>
                                      </p:to>
                                    </p:set>
                                    <p:animEffect transition="in" filter="wheel(3)">
                                      <p:cBhvr>
                                        <p:cTn id="47" dur="2000"/>
                                        <p:tgtEl>
                                          <p:spTgt spid="1126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6" name="Rectangle 4">
            <a:extLst>
              <a:ext uri="{FF2B5EF4-FFF2-40B4-BE49-F238E27FC236}">
                <a16:creationId xmlns:a16="http://schemas.microsoft.com/office/drawing/2014/main" id="{DCFD530D-FDB5-4FC6-8EFC-EF2A4AADCAEE}"/>
              </a:ext>
            </a:extLst>
          </p:cNvPr>
          <p:cNvSpPr>
            <a:spLocks noGrp="1" noChangeArrowheads="1"/>
          </p:cNvSpPr>
          <p:nvPr>
            <p:ph/>
          </p:nvPr>
        </p:nvSpPr>
        <p:spPr>
          <a:xfrm>
            <a:off x="1258888" y="981075"/>
            <a:ext cx="7634287" cy="4319588"/>
          </a:xfrm>
        </p:spPr>
        <p:txBody>
          <a:bodyPr/>
          <a:lstStyle/>
          <a:p>
            <a:pPr eaLnBrk="1" hangingPunct="1">
              <a:buFont typeface="Wingdings" panose="05000000000000000000" pitchFamily="2" charset="2"/>
              <a:buNone/>
            </a:pPr>
            <a:r>
              <a:rPr lang="en-US" altLang="zh-CN" sz="3200" b="1">
                <a:latin typeface="宋体" panose="02010600030101010101" pitchFamily="2" charset="-122"/>
              </a:rPr>
              <a:t>2</a:t>
            </a:r>
            <a:r>
              <a:rPr lang="zh-CN" altLang="en-US" sz="3200" b="1">
                <a:latin typeface="宋体" panose="02010600030101010101" pitchFamily="2" charset="-122"/>
              </a:rPr>
              <a:t>．</a:t>
            </a:r>
            <a:r>
              <a:rPr lang="en-US" altLang="zh-CN" sz="3200" b="1">
                <a:latin typeface="宋体" panose="02010600030101010101" pitchFamily="2" charset="-122"/>
              </a:rPr>
              <a:t>AMVER</a:t>
            </a:r>
            <a:r>
              <a:rPr lang="zh-CN" altLang="en-US" sz="3200" b="1">
                <a:latin typeface="宋体" panose="02010600030101010101" pitchFamily="2" charset="-122"/>
              </a:rPr>
              <a:t>报告的传递</a:t>
            </a:r>
          </a:p>
          <a:p>
            <a:pPr eaLnBrk="1" hangingPunct="1">
              <a:buFont typeface="Wingdings" panose="05000000000000000000" pitchFamily="2" charset="2"/>
              <a:buNone/>
            </a:pPr>
            <a:r>
              <a:rPr lang="en-US" altLang="zh-CN" sz="3200" b="1">
                <a:latin typeface="宋体" panose="02010600030101010101" pitchFamily="2" charset="-122"/>
              </a:rPr>
              <a:t>1</a:t>
            </a:r>
            <a:r>
              <a:rPr lang="zh-CN" altLang="en-US" sz="3200" b="1">
                <a:latin typeface="宋体" panose="02010600030101010101" pitchFamily="2" charset="-122"/>
              </a:rPr>
              <a:t>）建议船舶首选电子邮件方式。地 </a:t>
            </a:r>
          </a:p>
          <a:p>
            <a:pPr eaLnBrk="1" hangingPunct="1">
              <a:buFont typeface="Wingdings" panose="05000000000000000000" pitchFamily="2" charset="2"/>
              <a:buNone/>
            </a:pPr>
            <a:r>
              <a:rPr lang="zh-CN" altLang="en-US" sz="3200" b="1">
                <a:latin typeface="宋体" panose="02010600030101010101" pitchFamily="2" charset="-122"/>
              </a:rPr>
              <a:t>   址为：</a:t>
            </a:r>
            <a:r>
              <a:rPr lang="en-US" altLang="zh-CN" sz="3200" b="1">
                <a:latin typeface="宋体" panose="02010600030101010101" pitchFamily="2" charset="-122"/>
              </a:rPr>
              <a:t>amvermsg@amver.org</a:t>
            </a:r>
            <a:r>
              <a:rPr lang="zh-CN" altLang="en-US" sz="3200" b="1">
                <a:latin typeface="宋体" panose="02010600030101010101" pitchFamily="2" charset="-122"/>
              </a:rPr>
              <a:t>或</a:t>
            </a:r>
          </a:p>
          <a:p>
            <a:pPr eaLnBrk="1" hangingPunct="1">
              <a:buFont typeface="Wingdings" panose="05000000000000000000" pitchFamily="2" charset="2"/>
              <a:buNone/>
            </a:pPr>
            <a:r>
              <a:rPr lang="en-US" altLang="zh-CN" sz="3200" b="1">
                <a:latin typeface="宋体" panose="02010600030101010101" pitchFamily="2" charset="-122"/>
              </a:rPr>
              <a:t>         amvermsg@amver.com</a:t>
            </a:r>
            <a:r>
              <a:rPr lang="zh-CN" altLang="en-US" sz="3200" b="1">
                <a:latin typeface="宋体" panose="02010600030101010101" pitchFamily="2" charset="-122"/>
              </a:rPr>
              <a:t>。</a:t>
            </a:r>
          </a:p>
          <a:p>
            <a:pPr eaLnBrk="1" hangingPunct="1">
              <a:buFont typeface="Wingdings" panose="05000000000000000000" pitchFamily="2" charset="2"/>
              <a:buNone/>
            </a:pPr>
            <a:r>
              <a:rPr lang="en-US" altLang="zh-CN" sz="3200" b="1">
                <a:latin typeface="宋体" panose="02010600030101010101" pitchFamily="2" charset="-122"/>
              </a:rPr>
              <a:t>2</a:t>
            </a:r>
            <a:r>
              <a:rPr lang="zh-CN" altLang="en-US" sz="3200" b="1">
                <a:latin typeface="宋体" panose="02010600030101010101" pitchFamily="2" charset="-122"/>
              </a:rPr>
              <a:t>）可通过</a:t>
            </a:r>
            <a:r>
              <a:rPr lang="en-US" altLang="zh-CN" sz="3200" b="1">
                <a:latin typeface="宋体" panose="02010600030101010101" pitchFamily="2" charset="-122"/>
              </a:rPr>
              <a:t>HF NBDP</a:t>
            </a:r>
            <a:r>
              <a:rPr lang="zh-CN" altLang="en-US" sz="3200" b="1">
                <a:latin typeface="宋体" panose="02010600030101010101" pitchFamily="2" charset="-122"/>
              </a:rPr>
              <a:t>方式传递</a:t>
            </a:r>
            <a:r>
              <a:rPr lang="en-US" altLang="zh-CN" sz="3200" b="1">
                <a:latin typeface="宋体" panose="02010600030101010101" pitchFamily="2" charset="-122"/>
              </a:rPr>
              <a:t>AMVER</a:t>
            </a:r>
            <a:r>
              <a:rPr lang="zh-CN" altLang="en-US" sz="3200" b="1">
                <a:latin typeface="宋体" panose="02010600030101010101" pitchFamily="2" charset="-122"/>
              </a:rPr>
              <a:t>报</a:t>
            </a:r>
          </a:p>
          <a:p>
            <a:pPr eaLnBrk="1" hangingPunct="1">
              <a:buFont typeface="Wingdings" panose="05000000000000000000" pitchFamily="2" charset="2"/>
              <a:buNone/>
            </a:pPr>
            <a:r>
              <a:rPr lang="zh-CN" altLang="en-US" sz="3200" b="1">
                <a:latin typeface="宋体" panose="02010600030101010101" pitchFamily="2" charset="-122"/>
              </a:rPr>
              <a:t>   告。凡是通过参加</a:t>
            </a:r>
            <a:r>
              <a:rPr lang="en-US" altLang="zh-CN" sz="3200" b="1">
                <a:solidFill>
                  <a:srgbClr val="FF0000"/>
                </a:solidFill>
                <a:latin typeface="宋体" panose="02010600030101010101" pitchFamily="2" charset="-122"/>
              </a:rPr>
              <a:t>AMVER</a:t>
            </a:r>
            <a:r>
              <a:rPr lang="zh-CN" altLang="en-US" sz="3200" b="1">
                <a:solidFill>
                  <a:srgbClr val="FF0000"/>
                </a:solidFill>
                <a:latin typeface="宋体" panose="02010600030101010101" pitchFamily="2" charset="-122"/>
              </a:rPr>
              <a:t>组织的岸</a:t>
            </a:r>
          </a:p>
          <a:p>
            <a:pPr eaLnBrk="1" hangingPunct="1">
              <a:buFont typeface="Wingdings" panose="05000000000000000000" pitchFamily="2" charset="2"/>
              <a:buNone/>
            </a:pPr>
            <a:r>
              <a:rPr lang="zh-CN" altLang="en-US" sz="3200" b="1">
                <a:solidFill>
                  <a:srgbClr val="FF0000"/>
                </a:solidFill>
                <a:latin typeface="宋体" panose="02010600030101010101" pitchFamily="2" charset="-122"/>
              </a:rPr>
              <a:t>   台</a:t>
            </a:r>
            <a:r>
              <a:rPr lang="zh-CN" altLang="en-US" sz="3200" b="1">
                <a:latin typeface="宋体" panose="02010600030101010101" pitchFamily="2" charset="-122"/>
              </a:rPr>
              <a:t>传递的</a:t>
            </a:r>
            <a:r>
              <a:rPr lang="en-US" altLang="zh-CN" sz="3200" b="1">
                <a:latin typeface="宋体" panose="02010600030101010101" pitchFamily="2" charset="-122"/>
              </a:rPr>
              <a:t>AMVER</a:t>
            </a:r>
            <a:r>
              <a:rPr lang="zh-CN" altLang="en-US" sz="3200" b="1">
                <a:latin typeface="宋体" panose="02010600030101010101" pitchFamily="2" charset="-122"/>
              </a:rPr>
              <a:t>报告，均属</a:t>
            </a:r>
            <a:r>
              <a:rPr lang="zh-CN" altLang="en-US" sz="3200" b="1">
                <a:solidFill>
                  <a:srgbClr val="FF0000"/>
                </a:solidFill>
                <a:latin typeface="宋体" panose="02010600030101010101" pitchFamily="2" charset="-122"/>
              </a:rPr>
              <a:t>免费</a:t>
            </a:r>
            <a:r>
              <a:rPr lang="zh-CN" altLang="en-US" sz="3200" b="1">
                <a:latin typeface="宋体" panose="02010600030101010101" pitchFamily="2" charset="-122"/>
              </a:rPr>
              <a:t>。</a:t>
            </a:r>
            <a:endParaRPr lang="en-US" altLang="zh-CN"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1032DDB1-8AEA-43D3-8467-ADAFB8BC1311}"/>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404B78AA-5E35-4BB4-B78A-5D937D6F8F37}" type="slidenum">
              <a:rPr kumimoji="1" lang="en-US" altLang="zh-CN" sz="2000" b="1">
                <a:effectLst>
                  <a:outerShdw blurRad="38100" dist="38100" dir="2700000" algn="tl">
                    <a:srgbClr val="C0C0C0"/>
                  </a:outerShdw>
                </a:effectLst>
              </a:rPr>
              <a:pPr algn="ctr" eaLnBrk="1" hangingPunct="1">
                <a:spcBef>
                  <a:spcPct val="50000"/>
                </a:spcBef>
                <a:buSzPct val="75000"/>
              </a:pPr>
              <a:t>20</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2000" fill="hold" grpId="0" nodeType="clickEffect">
                                  <p:stCondLst>
                                    <p:cond delay="0"/>
                                  </p:stCondLst>
                                  <p:iterate type="wd">
                                    <p:tmPct val="1000"/>
                                  </p:iterate>
                                  <p:childTnLst>
                                    <p:set>
                                      <p:cBhvr>
                                        <p:cTn id="6" dur="1" fill="hold">
                                          <p:stCondLst>
                                            <p:cond delay="0"/>
                                          </p:stCondLst>
                                        </p:cTn>
                                        <p:tgtEl>
                                          <p:spTgt spid="54276">
                                            <p:txEl>
                                              <p:pRg st="0" end="0"/>
                                            </p:txEl>
                                          </p:spTgt>
                                        </p:tgtEl>
                                        <p:attrNameLst>
                                          <p:attrName>style.visibility</p:attrName>
                                        </p:attrNameLst>
                                      </p:cBhvr>
                                      <p:to>
                                        <p:strVal val="visible"/>
                                      </p:to>
                                    </p:set>
                                    <p:animEffect transition="in" filter="wedge">
                                      <p:cBhvr>
                                        <p:cTn id="7" dur="2000"/>
                                        <p:tgtEl>
                                          <p:spTgt spid="5427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0" presetClass="entr" presetSubtype="0" dur="2000" fill="hold" grpId="0" nodeType="clickEffect">
                                  <p:stCondLst>
                                    <p:cond delay="0"/>
                                  </p:stCondLst>
                                  <p:iterate type="wd">
                                    <p:tmPct val="1000"/>
                                  </p:iterate>
                                  <p:childTnLst>
                                    <p:set>
                                      <p:cBhvr>
                                        <p:cTn id="11" dur="1" fill="hold">
                                          <p:stCondLst>
                                            <p:cond delay="0"/>
                                          </p:stCondLst>
                                        </p:cTn>
                                        <p:tgtEl>
                                          <p:spTgt spid="54276">
                                            <p:txEl>
                                              <p:pRg st="1" end="1"/>
                                            </p:txEl>
                                          </p:spTgt>
                                        </p:tgtEl>
                                        <p:attrNameLst>
                                          <p:attrName>style.visibility</p:attrName>
                                        </p:attrNameLst>
                                      </p:cBhvr>
                                      <p:to>
                                        <p:strVal val="visible"/>
                                      </p:to>
                                    </p:set>
                                    <p:animEffect transition="in" filter="wedge">
                                      <p:cBhvr>
                                        <p:cTn id="12" dur="2000"/>
                                        <p:tgtEl>
                                          <p:spTgt spid="5427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dur="2000" fill="hold" grpId="0" nodeType="clickEffect">
                                  <p:stCondLst>
                                    <p:cond delay="0"/>
                                  </p:stCondLst>
                                  <p:iterate type="wd">
                                    <p:tmPct val="1000"/>
                                  </p:iterate>
                                  <p:childTnLst>
                                    <p:set>
                                      <p:cBhvr>
                                        <p:cTn id="16" dur="1" fill="hold">
                                          <p:stCondLst>
                                            <p:cond delay="0"/>
                                          </p:stCondLst>
                                        </p:cTn>
                                        <p:tgtEl>
                                          <p:spTgt spid="54276">
                                            <p:txEl>
                                              <p:pRg st="2" end="2"/>
                                            </p:txEl>
                                          </p:spTgt>
                                        </p:tgtEl>
                                        <p:attrNameLst>
                                          <p:attrName>style.visibility</p:attrName>
                                        </p:attrNameLst>
                                      </p:cBhvr>
                                      <p:to>
                                        <p:strVal val="visible"/>
                                      </p:to>
                                    </p:set>
                                    <p:animEffect transition="in" filter="wedge">
                                      <p:cBhvr>
                                        <p:cTn id="17" dur="2000"/>
                                        <p:tgtEl>
                                          <p:spTgt spid="5427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0" presetClass="entr" presetSubtype="0" dur="2000" fill="hold" grpId="0" nodeType="clickEffect">
                                  <p:stCondLst>
                                    <p:cond delay="0"/>
                                  </p:stCondLst>
                                  <p:iterate type="wd">
                                    <p:tmPct val="1000"/>
                                  </p:iterate>
                                  <p:childTnLst>
                                    <p:set>
                                      <p:cBhvr>
                                        <p:cTn id="21" dur="1" fill="hold">
                                          <p:stCondLst>
                                            <p:cond delay="0"/>
                                          </p:stCondLst>
                                        </p:cTn>
                                        <p:tgtEl>
                                          <p:spTgt spid="54276">
                                            <p:txEl>
                                              <p:pRg st="3" end="3"/>
                                            </p:txEl>
                                          </p:spTgt>
                                        </p:tgtEl>
                                        <p:attrNameLst>
                                          <p:attrName>style.visibility</p:attrName>
                                        </p:attrNameLst>
                                      </p:cBhvr>
                                      <p:to>
                                        <p:strVal val="visible"/>
                                      </p:to>
                                    </p:set>
                                    <p:animEffect transition="in" filter="wedge">
                                      <p:cBhvr>
                                        <p:cTn id="22" dur="2000"/>
                                        <p:tgtEl>
                                          <p:spTgt spid="54276">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0" presetClass="entr" presetSubtype="0" dur="2000" fill="hold" grpId="0" nodeType="clickEffect">
                                  <p:stCondLst>
                                    <p:cond delay="0"/>
                                  </p:stCondLst>
                                  <p:iterate type="wd">
                                    <p:tmPct val="1000"/>
                                  </p:iterate>
                                  <p:childTnLst>
                                    <p:set>
                                      <p:cBhvr>
                                        <p:cTn id="26" dur="1" fill="hold">
                                          <p:stCondLst>
                                            <p:cond delay="0"/>
                                          </p:stCondLst>
                                        </p:cTn>
                                        <p:tgtEl>
                                          <p:spTgt spid="54276">
                                            <p:txEl>
                                              <p:pRg st="4" end="4"/>
                                            </p:txEl>
                                          </p:spTgt>
                                        </p:tgtEl>
                                        <p:attrNameLst>
                                          <p:attrName>style.visibility</p:attrName>
                                        </p:attrNameLst>
                                      </p:cBhvr>
                                      <p:to>
                                        <p:strVal val="visible"/>
                                      </p:to>
                                    </p:set>
                                    <p:animEffect transition="in" filter="wedge">
                                      <p:cBhvr>
                                        <p:cTn id="27" dur="2000"/>
                                        <p:tgtEl>
                                          <p:spTgt spid="54276">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0" presetClass="entr" presetSubtype="0" dur="2000" fill="hold" grpId="0" nodeType="clickEffect">
                                  <p:stCondLst>
                                    <p:cond delay="0"/>
                                  </p:stCondLst>
                                  <p:iterate type="wd">
                                    <p:tmPct val="1000"/>
                                  </p:iterate>
                                  <p:childTnLst>
                                    <p:set>
                                      <p:cBhvr>
                                        <p:cTn id="31" dur="1" fill="hold">
                                          <p:stCondLst>
                                            <p:cond delay="0"/>
                                          </p:stCondLst>
                                        </p:cTn>
                                        <p:tgtEl>
                                          <p:spTgt spid="54276">
                                            <p:txEl>
                                              <p:pRg st="5" end="5"/>
                                            </p:txEl>
                                          </p:spTgt>
                                        </p:tgtEl>
                                        <p:attrNameLst>
                                          <p:attrName>style.visibility</p:attrName>
                                        </p:attrNameLst>
                                      </p:cBhvr>
                                      <p:to>
                                        <p:strVal val="visible"/>
                                      </p:to>
                                    </p:set>
                                    <p:animEffect transition="in" filter="wedge">
                                      <p:cBhvr>
                                        <p:cTn id="32" dur="2000"/>
                                        <p:tgtEl>
                                          <p:spTgt spid="54276">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0" presetClass="entr" presetSubtype="0" dur="2000" fill="hold" grpId="0" nodeType="clickEffect">
                                  <p:stCondLst>
                                    <p:cond delay="0"/>
                                  </p:stCondLst>
                                  <p:iterate type="wd">
                                    <p:tmPct val="1000"/>
                                  </p:iterate>
                                  <p:childTnLst>
                                    <p:set>
                                      <p:cBhvr>
                                        <p:cTn id="36" dur="1" fill="hold">
                                          <p:stCondLst>
                                            <p:cond delay="0"/>
                                          </p:stCondLst>
                                        </p:cTn>
                                        <p:tgtEl>
                                          <p:spTgt spid="54276">
                                            <p:txEl>
                                              <p:pRg st="6" end="6"/>
                                            </p:txEl>
                                          </p:spTgt>
                                        </p:tgtEl>
                                        <p:attrNameLst>
                                          <p:attrName>style.visibility</p:attrName>
                                        </p:attrNameLst>
                                      </p:cBhvr>
                                      <p:to>
                                        <p:strVal val="visible"/>
                                      </p:to>
                                    </p:set>
                                    <p:animEffect transition="in" filter="wedge">
                                      <p:cBhvr>
                                        <p:cTn id="37" dur="2000"/>
                                        <p:tgtEl>
                                          <p:spTgt spid="5427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4" name="Rectangle 4">
            <a:extLst>
              <a:ext uri="{FF2B5EF4-FFF2-40B4-BE49-F238E27FC236}">
                <a16:creationId xmlns:a16="http://schemas.microsoft.com/office/drawing/2014/main" id="{008C2397-7F45-417E-B9DD-AB2E1342A5B0}"/>
              </a:ext>
            </a:extLst>
          </p:cNvPr>
          <p:cNvSpPr>
            <a:spLocks noGrp="1" noChangeArrowheads="1"/>
          </p:cNvSpPr>
          <p:nvPr>
            <p:ph/>
          </p:nvPr>
        </p:nvSpPr>
        <p:spPr>
          <a:xfrm>
            <a:off x="1258888" y="1528763"/>
            <a:ext cx="7313612" cy="5140325"/>
          </a:xfrm>
        </p:spPr>
        <p:txBody>
          <a:bodyPr>
            <a:normAutofit lnSpcReduction="10000"/>
          </a:bodyPr>
          <a:lstStyle/>
          <a:p>
            <a:pPr eaLnBrk="1" hangingPunct="1">
              <a:buFont typeface="Wingdings" panose="05000000000000000000" pitchFamily="2" charset="2"/>
              <a:buNone/>
            </a:pPr>
            <a:r>
              <a:rPr lang="en-US" altLang="zh-CN" sz="3200" b="1">
                <a:latin typeface="宋体" panose="02010600030101010101" pitchFamily="2" charset="-122"/>
              </a:rPr>
              <a:t>3</a:t>
            </a:r>
            <a:r>
              <a:rPr lang="zh-CN" altLang="en-US" sz="3200" b="1">
                <a:latin typeface="宋体" panose="02010600030101010101" pitchFamily="2" charset="-122"/>
              </a:rPr>
              <a:t>）一般</a:t>
            </a:r>
            <a:r>
              <a:rPr lang="en-US" altLang="zh-CN" sz="3200" b="1">
                <a:latin typeface="宋体" panose="02010600030101010101" pitchFamily="2" charset="-122"/>
              </a:rPr>
              <a:t>AMVER</a:t>
            </a:r>
            <a:r>
              <a:rPr lang="zh-CN" altLang="en-US" sz="3200" b="1">
                <a:latin typeface="宋体" panose="02010600030101010101" pitchFamily="2" charset="-122"/>
              </a:rPr>
              <a:t>报告的收报人名址应</a:t>
            </a:r>
          </a:p>
          <a:p>
            <a:pPr eaLnBrk="1" hangingPunct="1">
              <a:buFont typeface="Wingdings" panose="05000000000000000000" pitchFamily="2" charset="2"/>
              <a:buNone/>
            </a:pPr>
            <a:r>
              <a:rPr lang="zh-CN" altLang="en-US" sz="3200" b="1">
                <a:latin typeface="宋体" panose="02010600030101010101" pitchFamily="2" charset="-122"/>
              </a:rPr>
              <a:t>   为： </a:t>
            </a:r>
            <a:r>
              <a:rPr lang="en-US" altLang="zh-CN" sz="3200" b="1">
                <a:solidFill>
                  <a:srgbClr val="FF0000"/>
                </a:solidFill>
                <a:latin typeface="宋体" panose="02010600030101010101" pitchFamily="2" charset="-122"/>
              </a:rPr>
              <a:t>AMVER </a:t>
            </a:r>
            <a:r>
              <a:rPr lang="zh-CN" altLang="en-US" sz="3200" b="1">
                <a:solidFill>
                  <a:srgbClr val="FF0000"/>
                </a:solidFill>
                <a:latin typeface="宋体" panose="02010600030101010101" pitchFamily="2" charset="-122"/>
              </a:rPr>
              <a:t>随以电台的名称</a:t>
            </a:r>
            <a:r>
              <a:rPr lang="zh-CN" altLang="en-US" sz="3200" b="1">
                <a:latin typeface="宋体" panose="02010600030101010101" pitchFamily="2" charset="-122"/>
              </a:rPr>
              <a:t>，如发</a:t>
            </a:r>
          </a:p>
          <a:p>
            <a:pPr eaLnBrk="1" hangingPunct="1">
              <a:buFont typeface="Wingdings" panose="05000000000000000000" pitchFamily="2" charset="2"/>
              <a:buNone/>
            </a:pPr>
            <a:r>
              <a:rPr lang="zh-CN" altLang="en-US" sz="3200" b="1">
                <a:latin typeface="宋体" panose="02010600030101010101" pitchFamily="2" charset="-122"/>
              </a:rPr>
              <a:t>   给悉尼台，为</a:t>
            </a:r>
            <a:r>
              <a:rPr lang="en-US" altLang="zh-CN" sz="3200" b="1">
                <a:latin typeface="宋体" panose="02010600030101010101" pitchFamily="2" charset="-122"/>
              </a:rPr>
              <a:t>AMVER Sydney</a:t>
            </a:r>
            <a:r>
              <a:rPr lang="zh-CN" altLang="en-US" sz="3200" b="1">
                <a:latin typeface="宋体" panose="02010600030101010101" pitchFamily="2" charset="-122"/>
              </a:rPr>
              <a:t>。</a:t>
            </a:r>
          </a:p>
          <a:p>
            <a:pPr eaLnBrk="1" hangingPunct="1">
              <a:buFont typeface="Wingdings" panose="05000000000000000000" pitchFamily="2" charset="2"/>
              <a:buNone/>
            </a:pPr>
            <a:r>
              <a:rPr lang="en-US" altLang="zh-CN" sz="3200" b="1">
                <a:latin typeface="宋体" panose="02010600030101010101" pitchFamily="2" charset="-122"/>
              </a:rPr>
              <a:t>4</a:t>
            </a:r>
            <a:r>
              <a:rPr lang="zh-CN" altLang="en-US" sz="3200" b="1">
                <a:latin typeface="宋体" panose="02010600030101010101" pitchFamily="2" charset="-122"/>
              </a:rPr>
              <a:t>）还可以通过海事卫星船站，以</a:t>
            </a:r>
            <a:r>
              <a:rPr lang="en-US" altLang="zh-CN" sz="3200" b="1">
                <a:latin typeface="宋体" panose="02010600030101010101" pitchFamily="2" charset="-122"/>
              </a:rPr>
              <a:t>TELEX</a:t>
            </a:r>
          </a:p>
          <a:p>
            <a:pPr eaLnBrk="1" hangingPunct="1">
              <a:buFont typeface="Wingdings" panose="05000000000000000000" pitchFamily="2" charset="2"/>
              <a:buNone/>
            </a:pPr>
            <a:r>
              <a:rPr lang="zh-CN" altLang="en-US" sz="3200" b="1">
                <a:latin typeface="宋体" panose="02010600030101010101" pitchFamily="2" charset="-122"/>
              </a:rPr>
              <a:t>   形式来传递</a:t>
            </a:r>
            <a:r>
              <a:rPr lang="en-US" altLang="zh-CN" sz="3200" b="1">
                <a:latin typeface="宋体" panose="02010600030101010101" pitchFamily="2" charset="-122"/>
              </a:rPr>
              <a:t>AMVER</a:t>
            </a:r>
            <a:r>
              <a:rPr lang="zh-CN" altLang="en-US" sz="3200" b="1">
                <a:latin typeface="宋体" panose="02010600030101010101" pitchFamily="2" charset="-122"/>
              </a:rPr>
              <a:t>报告，通过</a:t>
            </a:r>
            <a:r>
              <a:rPr lang="en-US" altLang="zh-CN" sz="3200" b="1">
                <a:latin typeface="宋体" panose="02010600030101010101" pitchFamily="2" charset="-122"/>
              </a:rPr>
              <a:t>C </a:t>
            </a:r>
            <a:r>
              <a:rPr lang="zh-CN" altLang="en-US" sz="3200" b="1">
                <a:latin typeface="宋体" panose="02010600030101010101" pitchFamily="2" charset="-122"/>
              </a:rPr>
              <a:t>移动  </a:t>
            </a:r>
            <a:endParaRPr lang="en-US" altLang="zh-CN" sz="3200" b="1">
              <a:latin typeface="宋体" panose="02010600030101010101" pitchFamily="2" charset="-122"/>
            </a:endParaRPr>
          </a:p>
          <a:p>
            <a:pPr eaLnBrk="1" hangingPunct="1">
              <a:buFont typeface="Wingdings" panose="05000000000000000000" pitchFamily="2" charset="2"/>
              <a:buNone/>
            </a:pPr>
            <a:r>
              <a:rPr lang="en-US" altLang="zh-CN" sz="3200" b="1">
                <a:latin typeface="宋体" panose="02010600030101010101" pitchFamily="2" charset="-122"/>
              </a:rPr>
              <a:t>   </a:t>
            </a:r>
            <a:r>
              <a:rPr lang="zh-CN" altLang="en-US" sz="3200" b="1">
                <a:latin typeface="宋体" panose="02010600030101010101" pitchFamily="2" charset="-122"/>
              </a:rPr>
              <a:t>站，发送电传到</a:t>
            </a:r>
            <a:r>
              <a:rPr lang="en-US" altLang="zh-CN" sz="3200" b="1">
                <a:latin typeface="宋体" panose="02010600030101010101" pitchFamily="2" charset="-122"/>
              </a:rPr>
              <a:t>AMVER </a:t>
            </a:r>
            <a:r>
              <a:rPr lang="zh-CN" altLang="en-US" sz="3200" b="1">
                <a:latin typeface="宋体" panose="02010600030101010101" pitchFamily="2" charset="-122"/>
              </a:rPr>
              <a:t>中心站，地</a:t>
            </a:r>
            <a:endParaRPr lang="en-US" altLang="zh-CN" sz="3200" b="1">
              <a:latin typeface="宋体" panose="02010600030101010101" pitchFamily="2" charset="-122"/>
            </a:endParaRPr>
          </a:p>
          <a:p>
            <a:pPr eaLnBrk="1" hangingPunct="1">
              <a:buFont typeface="Wingdings" panose="05000000000000000000" pitchFamily="2" charset="2"/>
              <a:buNone/>
            </a:pPr>
            <a:r>
              <a:rPr lang="en-US" altLang="zh-CN" sz="3200" b="1">
                <a:latin typeface="宋体" panose="02010600030101010101" pitchFamily="2" charset="-122"/>
              </a:rPr>
              <a:t>   </a:t>
            </a:r>
            <a:r>
              <a:rPr lang="zh-CN" altLang="en-US" sz="3200" b="1">
                <a:latin typeface="宋体" panose="02010600030101010101" pitchFamily="2" charset="-122"/>
              </a:rPr>
              <a:t>址是</a:t>
            </a:r>
            <a:r>
              <a:rPr lang="en-US" altLang="zh-CN" sz="3200" b="1">
                <a:latin typeface="宋体" panose="02010600030101010101" pitchFamily="2" charset="-122"/>
              </a:rPr>
              <a:t>:(0) (230) 127594 AMVER NYK</a:t>
            </a:r>
            <a:r>
              <a:rPr lang="zh-CN" altLang="en-US" sz="3200" b="1">
                <a:latin typeface="宋体" panose="02010600030101010101" pitchFamily="2" charset="-122"/>
              </a:rPr>
              <a:t>。</a:t>
            </a:r>
          </a:p>
          <a:p>
            <a:pPr eaLnBrk="1" hangingPunct="1">
              <a:buFont typeface="Wingdings" panose="05000000000000000000" pitchFamily="2" charset="2"/>
              <a:buNone/>
            </a:pPr>
            <a:r>
              <a:rPr lang="en-US" altLang="zh-CN" sz="3200" b="1">
                <a:latin typeface="宋体" panose="02010600030101010101" pitchFamily="2" charset="-122"/>
              </a:rPr>
              <a:t>5</a:t>
            </a:r>
            <a:r>
              <a:rPr lang="zh-CN" altLang="en-US" sz="3200" b="1">
                <a:latin typeface="宋体" panose="02010600030101010101" pitchFamily="2" charset="-122"/>
              </a:rPr>
              <a:t>）特殊情况下，其他一切可利用的通</a:t>
            </a:r>
          </a:p>
          <a:p>
            <a:pPr eaLnBrk="1" hangingPunct="1">
              <a:buFont typeface="Wingdings" panose="05000000000000000000" pitchFamily="2" charset="2"/>
              <a:buNone/>
            </a:pPr>
            <a:r>
              <a:rPr lang="zh-CN" altLang="en-US" sz="3200" b="1">
                <a:latin typeface="宋体" panose="02010600030101010101" pitchFamily="2" charset="-122"/>
              </a:rPr>
              <a:t>   信手段。</a:t>
            </a:r>
          </a:p>
        </p:txBody>
      </p:sp>
      <p:sp>
        <p:nvSpPr>
          <p:cNvPr id="4" name="灯片编号占位符 3">
            <a:extLst>
              <a:ext uri="{FF2B5EF4-FFF2-40B4-BE49-F238E27FC236}">
                <a16:creationId xmlns:a16="http://schemas.microsoft.com/office/drawing/2014/main" id="{E7C248FD-441E-4A8A-9E4A-D59D30146B4B}"/>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8DABAEBC-C3E0-4D9F-A0F5-3DC171CAB9B6}" type="slidenum">
              <a:rPr kumimoji="1" lang="en-US" altLang="zh-CN" sz="2000" b="1">
                <a:effectLst>
                  <a:outerShdw blurRad="38100" dist="38100" dir="2700000" algn="tl">
                    <a:srgbClr val="C0C0C0"/>
                  </a:outerShdw>
                </a:effectLst>
              </a:rPr>
              <a:pPr algn="ctr" eaLnBrk="1" hangingPunct="1">
                <a:spcBef>
                  <a:spcPct val="50000"/>
                </a:spcBef>
                <a:buSzPct val="75000"/>
              </a:pPr>
              <a:t>21</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0" presetClass="entr" presetSubtype="0" dur="2000" fill="hold" grpId="0" nodeType="clickEffect">
                                  <p:stCondLst>
                                    <p:cond delay="0"/>
                                  </p:stCondLst>
                                  <p:iterate type="wd">
                                    <p:tmPct val="1000"/>
                                  </p:iterate>
                                  <p:childTnLst>
                                    <p:set>
                                      <p:cBhvr>
                                        <p:cTn id="6" dur="1" fill="hold">
                                          <p:stCondLst>
                                            <p:cond delay="0"/>
                                          </p:stCondLst>
                                        </p:cTn>
                                        <p:tgtEl>
                                          <p:spTgt spid="56324">
                                            <p:txEl>
                                              <p:pRg st="0" end="0"/>
                                            </p:txEl>
                                          </p:spTgt>
                                        </p:tgtEl>
                                        <p:attrNameLst>
                                          <p:attrName>style.visibility</p:attrName>
                                        </p:attrNameLst>
                                      </p:cBhvr>
                                      <p:to>
                                        <p:strVal val="visible"/>
                                      </p:to>
                                    </p:set>
                                    <p:animEffect transition="in" filter="wedge">
                                      <p:cBhvr>
                                        <p:cTn id="7" dur="2000"/>
                                        <p:tgtEl>
                                          <p:spTgt spid="5632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0" presetClass="entr" presetSubtype="0" dur="2000" fill="hold" grpId="0" nodeType="clickEffect">
                                  <p:stCondLst>
                                    <p:cond delay="0"/>
                                  </p:stCondLst>
                                  <p:iterate type="wd">
                                    <p:tmPct val="1000"/>
                                  </p:iterate>
                                  <p:childTnLst>
                                    <p:set>
                                      <p:cBhvr>
                                        <p:cTn id="11" dur="1" fill="hold">
                                          <p:stCondLst>
                                            <p:cond delay="0"/>
                                          </p:stCondLst>
                                        </p:cTn>
                                        <p:tgtEl>
                                          <p:spTgt spid="56324">
                                            <p:txEl>
                                              <p:pRg st="1" end="1"/>
                                            </p:txEl>
                                          </p:spTgt>
                                        </p:tgtEl>
                                        <p:attrNameLst>
                                          <p:attrName>style.visibility</p:attrName>
                                        </p:attrNameLst>
                                      </p:cBhvr>
                                      <p:to>
                                        <p:strVal val="visible"/>
                                      </p:to>
                                    </p:set>
                                    <p:animEffect transition="in" filter="wedge">
                                      <p:cBhvr>
                                        <p:cTn id="12" dur="2000"/>
                                        <p:tgtEl>
                                          <p:spTgt spid="5632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0" presetClass="entr" presetSubtype="0" dur="2000" fill="hold" grpId="0" nodeType="clickEffect">
                                  <p:stCondLst>
                                    <p:cond delay="0"/>
                                  </p:stCondLst>
                                  <p:iterate type="wd">
                                    <p:tmPct val="1000"/>
                                  </p:iterate>
                                  <p:childTnLst>
                                    <p:set>
                                      <p:cBhvr>
                                        <p:cTn id="16" dur="1" fill="hold">
                                          <p:stCondLst>
                                            <p:cond delay="0"/>
                                          </p:stCondLst>
                                        </p:cTn>
                                        <p:tgtEl>
                                          <p:spTgt spid="56324">
                                            <p:txEl>
                                              <p:pRg st="2" end="2"/>
                                            </p:txEl>
                                          </p:spTgt>
                                        </p:tgtEl>
                                        <p:attrNameLst>
                                          <p:attrName>style.visibility</p:attrName>
                                        </p:attrNameLst>
                                      </p:cBhvr>
                                      <p:to>
                                        <p:strVal val="visible"/>
                                      </p:to>
                                    </p:set>
                                    <p:animEffect transition="in" filter="wedge">
                                      <p:cBhvr>
                                        <p:cTn id="17" dur="2000"/>
                                        <p:tgtEl>
                                          <p:spTgt spid="5632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0" presetClass="entr" presetSubtype="0" dur="2000" fill="hold" grpId="0" nodeType="clickEffect">
                                  <p:stCondLst>
                                    <p:cond delay="0"/>
                                  </p:stCondLst>
                                  <p:iterate type="wd">
                                    <p:tmPct val="1000"/>
                                  </p:iterate>
                                  <p:childTnLst>
                                    <p:set>
                                      <p:cBhvr>
                                        <p:cTn id="21" dur="1" fill="hold">
                                          <p:stCondLst>
                                            <p:cond delay="0"/>
                                          </p:stCondLst>
                                        </p:cTn>
                                        <p:tgtEl>
                                          <p:spTgt spid="56324">
                                            <p:txEl>
                                              <p:pRg st="3" end="3"/>
                                            </p:txEl>
                                          </p:spTgt>
                                        </p:tgtEl>
                                        <p:attrNameLst>
                                          <p:attrName>style.visibility</p:attrName>
                                        </p:attrNameLst>
                                      </p:cBhvr>
                                      <p:to>
                                        <p:strVal val="visible"/>
                                      </p:to>
                                    </p:set>
                                    <p:animEffect transition="in" filter="wedge">
                                      <p:cBhvr>
                                        <p:cTn id="22" dur="2000"/>
                                        <p:tgtEl>
                                          <p:spTgt spid="5632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0" presetClass="entr" presetSubtype="0" dur="2000" fill="hold" grpId="0" nodeType="clickEffect">
                                  <p:stCondLst>
                                    <p:cond delay="0"/>
                                  </p:stCondLst>
                                  <p:iterate type="wd">
                                    <p:tmPct val="1000"/>
                                  </p:iterate>
                                  <p:childTnLst>
                                    <p:set>
                                      <p:cBhvr>
                                        <p:cTn id="26" dur="1" fill="hold">
                                          <p:stCondLst>
                                            <p:cond delay="0"/>
                                          </p:stCondLst>
                                        </p:cTn>
                                        <p:tgtEl>
                                          <p:spTgt spid="56324">
                                            <p:txEl>
                                              <p:pRg st="4" end="4"/>
                                            </p:txEl>
                                          </p:spTgt>
                                        </p:tgtEl>
                                        <p:attrNameLst>
                                          <p:attrName>style.visibility</p:attrName>
                                        </p:attrNameLst>
                                      </p:cBhvr>
                                      <p:to>
                                        <p:strVal val="visible"/>
                                      </p:to>
                                    </p:set>
                                    <p:animEffect transition="in" filter="wedge">
                                      <p:cBhvr>
                                        <p:cTn id="27" dur="2000"/>
                                        <p:tgtEl>
                                          <p:spTgt spid="5632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0" presetClass="entr" presetSubtype="0" dur="2000" fill="hold" grpId="0" nodeType="clickEffect">
                                  <p:stCondLst>
                                    <p:cond delay="0"/>
                                  </p:stCondLst>
                                  <p:iterate type="wd">
                                    <p:tmPct val="1000"/>
                                  </p:iterate>
                                  <p:childTnLst>
                                    <p:set>
                                      <p:cBhvr>
                                        <p:cTn id="31" dur="1" fill="hold">
                                          <p:stCondLst>
                                            <p:cond delay="0"/>
                                          </p:stCondLst>
                                        </p:cTn>
                                        <p:tgtEl>
                                          <p:spTgt spid="56324">
                                            <p:txEl>
                                              <p:pRg st="5" end="5"/>
                                            </p:txEl>
                                          </p:spTgt>
                                        </p:tgtEl>
                                        <p:attrNameLst>
                                          <p:attrName>style.visibility</p:attrName>
                                        </p:attrNameLst>
                                      </p:cBhvr>
                                      <p:to>
                                        <p:strVal val="visible"/>
                                      </p:to>
                                    </p:set>
                                    <p:animEffect transition="in" filter="wedge">
                                      <p:cBhvr>
                                        <p:cTn id="32" dur="2000"/>
                                        <p:tgtEl>
                                          <p:spTgt spid="56324">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0" presetClass="entr" presetSubtype="0" dur="2000" fill="hold" grpId="0" nodeType="clickEffect">
                                  <p:stCondLst>
                                    <p:cond delay="0"/>
                                  </p:stCondLst>
                                  <p:iterate type="wd">
                                    <p:tmPct val="1000"/>
                                  </p:iterate>
                                  <p:childTnLst>
                                    <p:set>
                                      <p:cBhvr>
                                        <p:cTn id="36" dur="1" fill="hold">
                                          <p:stCondLst>
                                            <p:cond delay="0"/>
                                          </p:stCondLst>
                                        </p:cTn>
                                        <p:tgtEl>
                                          <p:spTgt spid="56324">
                                            <p:txEl>
                                              <p:pRg st="6" end="6"/>
                                            </p:txEl>
                                          </p:spTgt>
                                        </p:tgtEl>
                                        <p:attrNameLst>
                                          <p:attrName>style.visibility</p:attrName>
                                        </p:attrNameLst>
                                      </p:cBhvr>
                                      <p:to>
                                        <p:strVal val="visible"/>
                                      </p:to>
                                    </p:set>
                                    <p:animEffect transition="in" filter="wedge">
                                      <p:cBhvr>
                                        <p:cTn id="37" dur="2000"/>
                                        <p:tgtEl>
                                          <p:spTgt spid="56324">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0" presetClass="entr" presetSubtype="0" dur="2000" fill="hold" grpId="0" nodeType="clickEffect">
                                  <p:stCondLst>
                                    <p:cond delay="0"/>
                                  </p:stCondLst>
                                  <p:iterate type="wd">
                                    <p:tmPct val="1000"/>
                                  </p:iterate>
                                  <p:childTnLst>
                                    <p:set>
                                      <p:cBhvr>
                                        <p:cTn id="41" dur="1" fill="hold">
                                          <p:stCondLst>
                                            <p:cond delay="0"/>
                                          </p:stCondLst>
                                        </p:cTn>
                                        <p:tgtEl>
                                          <p:spTgt spid="56324">
                                            <p:txEl>
                                              <p:pRg st="7" end="7"/>
                                            </p:txEl>
                                          </p:spTgt>
                                        </p:tgtEl>
                                        <p:attrNameLst>
                                          <p:attrName>style.visibility</p:attrName>
                                        </p:attrNameLst>
                                      </p:cBhvr>
                                      <p:to>
                                        <p:strVal val="visible"/>
                                      </p:to>
                                    </p:set>
                                    <p:animEffect transition="in" filter="wedge">
                                      <p:cBhvr>
                                        <p:cTn id="42" dur="2000"/>
                                        <p:tgtEl>
                                          <p:spTgt spid="56324">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0" presetClass="entr" presetSubtype="0" dur="2000" fill="hold" grpId="0" nodeType="clickEffect">
                                  <p:stCondLst>
                                    <p:cond delay="0"/>
                                  </p:stCondLst>
                                  <p:iterate type="wd">
                                    <p:tmPct val="1000"/>
                                  </p:iterate>
                                  <p:childTnLst>
                                    <p:set>
                                      <p:cBhvr>
                                        <p:cTn id="46" dur="1" fill="hold">
                                          <p:stCondLst>
                                            <p:cond delay="0"/>
                                          </p:stCondLst>
                                        </p:cTn>
                                        <p:tgtEl>
                                          <p:spTgt spid="56324">
                                            <p:txEl>
                                              <p:pRg st="8" end="8"/>
                                            </p:txEl>
                                          </p:spTgt>
                                        </p:tgtEl>
                                        <p:attrNameLst>
                                          <p:attrName>style.visibility</p:attrName>
                                        </p:attrNameLst>
                                      </p:cBhvr>
                                      <p:to>
                                        <p:strVal val="visible"/>
                                      </p:to>
                                    </p:set>
                                    <p:animEffect transition="in" filter="wedge">
                                      <p:cBhvr>
                                        <p:cTn id="47" dur="2000"/>
                                        <p:tgtEl>
                                          <p:spTgt spid="5632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a:extLst>
              <a:ext uri="{FF2B5EF4-FFF2-40B4-BE49-F238E27FC236}">
                <a16:creationId xmlns:a16="http://schemas.microsoft.com/office/drawing/2014/main" id="{53BDA2A9-4687-4997-ADED-D14A67DC5274}"/>
              </a:ext>
            </a:extLst>
          </p:cNvPr>
          <p:cNvSpPr>
            <a:spLocks noGrp="1" noChangeArrowheads="1"/>
          </p:cNvSpPr>
          <p:nvPr>
            <p:ph/>
          </p:nvPr>
        </p:nvSpPr>
        <p:spPr>
          <a:xfrm>
            <a:off x="1331913" y="981075"/>
            <a:ext cx="7632700" cy="5557838"/>
          </a:xfrm>
        </p:spPr>
        <p:txBody>
          <a:bodyPr/>
          <a:lstStyle/>
          <a:p>
            <a:pPr eaLnBrk="1" hangingPunct="1">
              <a:buFont typeface="Wingdings" panose="05000000000000000000" pitchFamily="2" charset="2"/>
              <a:buNone/>
            </a:pPr>
            <a:r>
              <a:rPr lang="en-US" altLang="zh-CN" sz="3200" b="1">
                <a:latin typeface="宋体" panose="02010600030101010101" pitchFamily="2" charset="-122"/>
              </a:rPr>
              <a:t>15.2.3 </a:t>
            </a:r>
            <a:r>
              <a:rPr lang="zh-CN" altLang="en-US" sz="3200" b="1">
                <a:latin typeface="宋体" panose="02010600030101010101" pitchFamily="2" charset="-122"/>
              </a:rPr>
              <a:t>澳大利亚船位报告系统 </a:t>
            </a:r>
          </a:p>
          <a:p>
            <a:pPr eaLnBrk="1" hangingPunct="1"/>
            <a:r>
              <a:rPr lang="zh-CN" altLang="en-US" sz="3200" b="1">
                <a:latin typeface="宋体" panose="02010600030101010101" pitchFamily="2" charset="-122"/>
              </a:rPr>
              <a:t>澳大利亚船舶报告系统（</a:t>
            </a:r>
            <a:r>
              <a:rPr lang="en-US" altLang="zh-CN" sz="3200" b="1">
                <a:solidFill>
                  <a:srgbClr val="FF0000"/>
                </a:solidFill>
                <a:latin typeface="宋体" panose="02010600030101010101" pitchFamily="2" charset="-122"/>
              </a:rPr>
              <a:t>AUSREP</a:t>
            </a:r>
            <a:r>
              <a:rPr lang="zh-CN" altLang="en-US" sz="3200" b="1">
                <a:latin typeface="宋体" panose="02010600030101010101" pitchFamily="2" charset="-122"/>
              </a:rPr>
              <a:t>），</a:t>
            </a:r>
            <a:r>
              <a:rPr lang="en-US" altLang="zh-CN" sz="3200" b="1">
                <a:latin typeface="宋体" panose="02010600030101010101" pitchFamily="2" charset="-122"/>
              </a:rPr>
              <a:t>1973</a:t>
            </a:r>
            <a:r>
              <a:rPr lang="zh-CN" altLang="en-US" sz="3200" b="1">
                <a:latin typeface="宋体" panose="02010600030101010101" pitchFamily="2" charset="-122"/>
              </a:rPr>
              <a:t>年建立，由澳大利亚运输部通过堪培拉联邦海上安全监督中心执行，该船位报告系统属于</a:t>
            </a:r>
            <a:r>
              <a:rPr lang="zh-CN" altLang="en-US" sz="3200" b="1">
                <a:solidFill>
                  <a:srgbClr val="FF0000"/>
                </a:solidFill>
                <a:latin typeface="宋体" panose="02010600030101010101" pitchFamily="2" charset="-122"/>
              </a:rPr>
              <a:t>强制</a:t>
            </a:r>
            <a:r>
              <a:rPr lang="zh-CN" altLang="en-US" sz="3200" b="1">
                <a:latin typeface="宋体" panose="02010600030101010101" pitchFamily="2" charset="-122"/>
              </a:rPr>
              <a:t>要求加入系统，适用于如下船舶</a:t>
            </a:r>
            <a:r>
              <a:rPr lang="en-US" altLang="zh-CN" sz="3200" b="1">
                <a:latin typeface="宋体" panose="02010600030101010101" pitchFamily="2" charset="-122"/>
              </a:rPr>
              <a:t>:</a:t>
            </a:r>
            <a:endParaRPr lang="zh-CN" altLang="en-US" sz="3200" b="1">
              <a:latin typeface="宋体" panose="02010600030101010101" pitchFamily="2" charset="-122"/>
            </a:endParaRPr>
          </a:p>
          <a:p>
            <a:pPr eaLnBrk="1" hangingPunct="1">
              <a:buFont typeface="Wingdings" panose="05000000000000000000" pitchFamily="2" charset="2"/>
              <a:buChar char="l"/>
            </a:pPr>
            <a:r>
              <a:rPr lang="zh-CN" altLang="en-US" sz="2800" b="1">
                <a:latin typeface="宋体" panose="02010600030101010101" pitchFamily="2" charset="-122"/>
              </a:rPr>
              <a:t>航行在</a:t>
            </a:r>
            <a:r>
              <a:rPr lang="en-US" altLang="zh-CN" sz="2800" b="1">
                <a:latin typeface="宋体" panose="02010600030101010101" pitchFamily="2" charset="-122"/>
              </a:rPr>
              <a:t>AUSREP</a:t>
            </a:r>
            <a:r>
              <a:rPr lang="zh-CN" altLang="en-US" sz="2800" b="1">
                <a:latin typeface="宋体" panose="02010600030101010101" pitchFamily="2" charset="-122"/>
              </a:rPr>
              <a:t>海域的在澳大利亚登记的商船；</a:t>
            </a:r>
            <a:endParaRPr lang="en-US" altLang="zh-CN" sz="2800" b="1">
              <a:latin typeface="宋体" panose="02010600030101010101" pitchFamily="2" charset="-122"/>
            </a:endParaRPr>
          </a:p>
          <a:p>
            <a:pPr eaLnBrk="1" hangingPunct="1">
              <a:buFont typeface="Wingdings" panose="05000000000000000000" pitchFamily="2" charset="2"/>
              <a:buChar char="l"/>
            </a:pPr>
            <a:r>
              <a:rPr lang="zh-CN" altLang="en-US" sz="2800" b="1">
                <a:latin typeface="宋体" panose="02010600030101010101" pitchFamily="2" charset="-122"/>
              </a:rPr>
              <a:t>非澳大利亚船舶，从抵达澳大利亚的</a:t>
            </a:r>
            <a:r>
              <a:rPr lang="zh-CN" altLang="en-US" sz="2800" b="1">
                <a:solidFill>
                  <a:srgbClr val="FF0000"/>
                </a:solidFill>
                <a:latin typeface="宋体" panose="02010600030101010101" pitchFamily="2" charset="-122"/>
              </a:rPr>
              <a:t>第一个港口</a:t>
            </a:r>
            <a:r>
              <a:rPr lang="zh-CN" altLang="en-US" sz="2800" b="1">
                <a:latin typeface="宋体" panose="02010600030101010101" pitchFamily="2" charset="-122"/>
              </a:rPr>
              <a:t>直到离开澳大利亚的</a:t>
            </a:r>
            <a:r>
              <a:rPr lang="zh-CN" altLang="en-US" sz="2800" b="1">
                <a:solidFill>
                  <a:srgbClr val="FF0000"/>
                </a:solidFill>
                <a:latin typeface="宋体" panose="02010600030101010101" pitchFamily="2" charset="-122"/>
              </a:rPr>
              <a:t>最后一个港口</a:t>
            </a:r>
            <a:r>
              <a:rPr lang="zh-CN" altLang="en-US" sz="2800" b="1">
                <a:latin typeface="宋体" panose="02010600030101010101" pitchFamily="2" charset="-122"/>
              </a:rPr>
              <a:t>。但是鼓励船舶从</a:t>
            </a:r>
            <a:r>
              <a:rPr lang="zh-CN" altLang="en-US" sz="2800" b="1">
                <a:solidFill>
                  <a:srgbClr val="FF0000"/>
                </a:solidFill>
                <a:latin typeface="宋体" panose="02010600030101010101" pitchFamily="2" charset="-122"/>
              </a:rPr>
              <a:t>进入</a:t>
            </a:r>
            <a:r>
              <a:rPr lang="en-US" altLang="zh-CN" sz="2800" b="1">
                <a:solidFill>
                  <a:srgbClr val="FF0000"/>
                </a:solidFill>
                <a:latin typeface="宋体" panose="02010600030101010101" pitchFamily="2" charset="-122"/>
              </a:rPr>
              <a:t>AUSREP</a:t>
            </a:r>
            <a:r>
              <a:rPr lang="zh-CN" altLang="en-US" sz="2800" b="1">
                <a:solidFill>
                  <a:srgbClr val="FF0000"/>
                </a:solidFill>
                <a:latin typeface="宋体" panose="02010600030101010101" pitchFamily="2" charset="-122"/>
              </a:rPr>
              <a:t>海域</a:t>
            </a:r>
            <a:r>
              <a:rPr lang="zh-CN" altLang="en-US" sz="2800" b="1">
                <a:latin typeface="宋体" panose="02010600030101010101" pitchFamily="2" charset="-122"/>
              </a:rPr>
              <a:t>到</a:t>
            </a:r>
            <a:r>
              <a:rPr lang="zh-CN" altLang="en-US" sz="2800" b="1">
                <a:solidFill>
                  <a:srgbClr val="FF0000"/>
                </a:solidFill>
                <a:latin typeface="宋体" panose="02010600030101010101" pitchFamily="2" charset="-122"/>
              </a:rPr>
              <a:t>离开</a:t>
            </a:r>
            <a:r>
              <a:rPr lang="en-US" altLang="zh-CN" sz="2800" b="1">
                <a:solidFill>
                  <a:srgbClr val="FF0000"/>
                </a:solidFill>
                <a:latin typeface="宋体" panose="02010600030101010101" pitchFamily="2" charset="-122"/>
              </a:rPr>
              <a:t>AUSREP</a:t>
            </a:r>
            <a:r>
              <a:rPr lang="zh-CN" altLang="en-US" sz="2800" b="1">
                <a:solidFill>
                  <a:srgbClr val="FF0000"/>
                </a:solidFill>
                <a:latin typeface="宋体" panose="02010600030101010101" pitchFamily="2" charset="-122"/>
              </a:rPr>
              <a:t>海域</a:t>
            </a:r>
            <a:r>
              <a:rPr lang="zh-CN" altLang="en-US" sz="2800" b="1">
                <a:latin typeface="宋体" panose="02010600030101010101" pitchFamily="2" charset="-122"/>
              </a:rPr>
              <a:t>一直参加该系统。</a:t>
            </a:r>
          </a:p>
          <a:p>
            <a:pPr eaLnBrk="1" hangingPunct="1"/>
            <a:endParaRPr lang="zh-CN" altLang="en-US" sz="3200" b="1">
              <a:solidFill>
                <a:srgbClr val="FF0000"/>
              </a:solidFill>
              <a:latin typeface="宋体" panose="02010600030101010101" pitchFamily="2" charset="-122"/>
            </a:endParaRPr>
          </a:p>
        </p:txBody>
      </p:sp>
      <p:sp>
        <p:nvSpPr>
          <p:cNvPr id="4" name="灯片编号占位符 3">
            <a:extLst>
              <a:ext uri="{FF2B5EF4-FFF2-40B4-BE49-F238E27FC236}">
                <a16:creationId xmlns:a16="http://schemas.microsoft.com/office/drawing/2014/main" id="{B65094D1-0F16-44A7-84CB-E27ABAB4CB35}"/>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E1A9DBE3-65EE-41D1-934F-7FE442379A3F}" type="slidenum">
              <a:rPr kumimoji="1" lang="en-US" altLang="zh-CN" sz="2000" b="1">
                <a:effectLst>
                  <a:outerShdw blurRad="38100" dist="38100" dir="2700000" algn="tl">
                    <a:srgbClr val="C0C0C0"/>
                  </a:outerShdw>
                </a:effectLst>
              </a:rPr>
              <a:pPr algn="ctr" eaLnBrk="1" hangingPunct="1">
                <a:spcBef>
                  <a:spcPct val="50000"/>
                </a:spcBef>
                <a:buSzPct val="75000"/>
              </a:pPr>
              <a:t>22</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3" presetClass="entr" presetSubtype="32" dur="2000" fill="hold" grpId="0" nodeType="clickEffect">
                                  <p:stCondLst>
                                    <p:cond delay="0"/>
                                  </p:stCondLst>
                                  <p:iterate type="wd">
                                    <p:tmPct val="1000"/>
                                  </p:iterate>
                                  <p:childTnLst>
                                    <p:set>
                                      <p:cBhvr>
                                        <p:cTn id="6" dur="1" fill="hold">
                                          <p:stCondLst>
                                            <p:cond delay="0"/>
                                          </p:stCondLst>
                                        </p:cTn>
                                        <p:tgtEl>
                                          <p:spTgt spid="6146">
                                            <p:txEl>
                                              <p:pRg st="0" end="0"/>
                                            </p:txEl>
                                          </p:spTgt>
                                        </p:tgtEl>
                                        <p:attrNameLst>
                                          <p:attrName>style.visibility</p:attrName>
                                        </p:attrNameLst>
                                      </p:cBhvr>
                                      <p:to>
                                        <p:strVal val="visible"/>
                                      </p:to>
                                    </p:set>
                                    <p:animEffect transition="in" filter="plus(out)">
                                      <p:cBhvr>
                                        <p:cTn id="7" dur="2000"/>
                                        <p:tgtEl>
                                          <p:spTgt spid="614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3" presetClass="entr" presetSubtype="32" dur="2000" fill="hold" grpId="0" nodeType="clickEffect">
                                  <p:stCondLst>
                                    <p:cond delay="0"/>
                                  </p:stCondLst>
                                  <p:iterate type="wd">
                                    <p:tmPct val="1000"/>
                                  </p:iterate>
                                  <p:childTnLst>
                                    <p:set>
                                      <p:cBhvr>
                                        <p:cTn id="11" dur="1" fill="hold">
                                          <p:stCondLst>
                                            <p:cond delay="0"/>
                                          </p:stCondLst>
                                        </p:cTn>
                                        <p:tgtEl>
                                          <p:spTgt spid="6146">
                                            <p:txEl>
                                              <p:pRg st="1" end="1"/>
                                            </p:txEl>
                                          </p:spTgt>
                                        </p:tgtEl>
                                        <p:attrNameLst>
                                          <p:attrName>style.visibility</p:attrName>
                                        </p:attrNameLst>
                                      </p:cBhvr>
                                      <p:to>
                                        <p:strVal val="visible"/>
                                      </p:to>
                                    </p:set>
                                    <p:animEffect transition="in" filter="plus(out)">
                                      <p:cBhvr>
                                        <p:cTn id="12" dur="2000"/>
                                        <p:tgtEl>
                                          <p:spTgt spid="614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3" presetClass="entr" presetSubtype="32" dur="2000" fill="hold" grpId="0" nodeType="clickEffect">
                                  <p:stCondLst>
                                    <p:cond delay="0"/>
                                  </p:stCondLst>
                                  <p:iterate type="wd">
                                    <p:tmPct val="1000"/>
                                  </p:iterate>
                                  <p:childTnLst>
                                    <p:set>
                                      <p:cBhvr>
                                        <p:cTn id="16" dur="1" fill="hold">
                                          <p:stCondLst>
                                            <p:cond delay="0"/>
                                          </p:stCondLst>
                                        </p:cTn>
                                        <p:tgtEl>
                                          <p:spTgt spid="6146">
                                            <p:txEl>
                                              <p:pRg st="2" end="2"/>
                                            </p:txEl>
                                          </p:spTgt>
                                        </p:tgtEl>
                                        <p:attrNameLst>
                                          <p:attrName>style.visibility</p:attrName>
                                        </p:attrNameLst>
                                      </p:cBhvr>
                                      <p:to>
                                        <p:strVal val="visible"/>
                                      </p:to>
                                    </p:set>
                                    <p:animEffect transition="in" filter="plus(out)">
                                      <p:cBhvr>
                                        <p:cTn id="17" dur="2000"/>
                                        <p:tgtEl>
                                          <p:spTgt spid="614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3" presetClass="entr" presetSubtype="32" dur="2000" fill="hold" grpId="0" nodeType="clickEffect">
                                  <p:stCondLst>
                                    <p:cond delay="0"/>
                                  </p:stCondLst>
                                  <p:iterate type="wd">
                                    <p:tmPct val="1000"/>
                                  </p:iterate>
                                  <p:childTnLst>
                                    <p:set>
                                      <p:cBhvr>
                                        <p:cTn id="21" dur="1" fill="hold">
                                          <p:stCondLst>
                                            <p:cond delay="0"/>
                                          </p:stCondLst>
                                        </p:cTn>
                                        <p:tgtEl>
                                          <p:spTgt spid="6146">
                                            <p:txEl>
                                              <p:pRg st="3" end="3"/>
                                            </p:txEl>
                                          </p:spTgt>
                                        </p:tgtEl>
                                        <p:attrNameLst>
                                          <p:attrName>style.visibility</p:attrName>
                                        </p:attrNameLst>
                                      </p:cBhvr>
                                      <p:to>
                                        <p:strVal val="visible"/>
                                      </p:to>
                                    </p:set>
                                    <p:animEffect transition="in" filter="plus(out)">
                                      <p:cBhvr>
                                        <p:cTn id="22" dur="2000"/>
                                        <p:tgtEl>
                                          <p:spTgt spid="614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uiExpand="1"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a:extLst>
              <a:ext uri="{FF2B5EF4-FFF2-40B4-BE49-F238E27FC236}">
                <a16:creationId xmlns:a16="http://schemas.microsoft.com/office/drawing/2014/main" id="{9B0A3565-4919-4B75-9D1D-99776C12B6B8}"/>
              </a:ext>
            </a:extLst>
          </p:cNvPr>
          <p:cNvSpPr>
            <a:spLocks noGrp="1" noChangeArrowheads="1"/>
          </p:cNvSpPr>
          <p:nvPr>
            <p:ph/>
          </p:nvPr>
        </p:nvSpPr>
        <p:spPr>
          <a:xfrm>
            <a:off x="1403350" y="1557338"/>
            <a:ext cx="7313613" cy="4679950"/>
          </a:xfrm>
        </p:spPr>
        <p:txBody>
          <a:bodyPr/>
          <a:lstStyle/>
          <a:p>
            <a:pPr eaLnBrk="1" hangingPunct="1"/>
            <a:r>
              <a:rPr lang="zh-CN" altLang="en-US" sz="3200" b="1">
                <a:latin typeface="宋体" panose="02010600030101010101" pitchFamily="2" charset="-122"/>
              </a:rPr>
              <a:t>对逾时缺报者将进行查找，如安全情况不明，当地营救协调中心将于</a:t>
            </a:r>
            <a:r>
              <a:rPr lang="en-US" altLang="zh-CN" sz="3200" b="1">
                <a:latin typeface="宋体" panose="02010600030101010101" pitchFamily="2" charset="-122"/>
              </a:rPr>
              <a:t>24</a:t>
            </a:r>
            <a:r>
              <a:rPr lang="zh-CN" altLang="en-US" sz="3200" b="1">
                <a:latin typeface="宋体" panose="02010600030101010101" pitchFamily="2" charset="-122"/>
              </a:rPr>
              <a:t>小时内开始搜救行动。</a:t>
            </a:r>
          </a:p>
          <a:p>
            <a:pPr eaLnBrk="1" hangingPunct="1"/>
            <a:r>
              <a:rPr lang="zh-CN" altLang="en-US" sz="3200" b="1">
                <a:latin typeface="宋体" panose="02010600030101010101" pitchFamily="2" charset="-122"/>
              </a:rPr>
              <a:t>与</a:t>
            </a:r>
            <a:r>
              <a:rPr lang="en-US" altLang="zh-CN" sz="3200" b="1">
                <a:latin typeface="宋体" panose="02010600030101010101" pitchFamily="2" charset="-122"/>
              </a:rPr>
              <a:t>AMVER</a:t>
            </a:r>
            <a:r>
              <a:rPr lang="zh-CN" altLang="en-US" sz="3200" b="1">
                <a:latin typeface="宋体" panose="02010600030101010101" pitchFamily="2" charset="-122"/>
              </a:rPr>
              <a:t>报告所不同的是，每一种</a:t>
            </a:r>
            <a:r>
              <a:rPr lang="en-US" altLang="zh-CN" sz="3200" b="1">
                <a:latin typeface="宋体" panose="02010600030101010101" pitchFamily="2" charset="-122"/>
              </a:rPr>
              <a:t>AUSREP</a:t>
            </a:r>
            <a:r>
              <a:rPr lang="zh-CN" altLang="en-US" sz="3200" b="1">
                <a:latin typeface="宋体" panose="02010600030101010101" pitchFamily="2" charset="-122"/>
              </a:rPr>
              <a:t>报文中，项与项之间</a:t>
            </a:r>
            <a:r>
              <a:rPr lang="zh-CN" altLang="en-US" sz="3200" b="1">
                <a:solidFill>
                  <a:srgbClr val="FF0000"/>
                </a:solidFill>
                <a:latin typeface="宋体" panose="02010600030101010101" pitchFamily="2" charset="-122"/>
              </a:rPr>
              <a:t>无需</a:t>
            </a:r>
            <a:r>
              <a:rPr lang="zh-CN" altLang="en-US" sz="3200" b="1">
                <a:latin typeface="宋体" panose="02010600030101010101" pitchFamily="2" charset="-122"/>
              </a:rPr>
              <a:t>用双斜线“</a:t>
            </a:r>
            <a:r>
              <a:rPr lang="en-US" altLang="zh-CN" sz="3200" b="1">
                <a:latin typeface="宋体" panose="02010600030101010101" pitchFamily="2" charset="-122"/>
              </a:rPr>
              <a:t>//”</a:t>
            </a:r>
            <a:r>
              <a:rPr lang="zh-CN" altLang="en-US" sz="3200" b="1">
                <a:latin typeface="宋体" panose="02010600030101010101" pitchFamily="2" charset="-122"/>
              </a:rPr>
              <a:t>分开，采用“；”分开。</a:t>
            </a:r>
          </a:p>
        </p:txBody>
      </p:sp>
      <p:sp>
        <p:nvSpPr>
          <p:cNvPr id="4" name="灯片编号占位符 3">
            <a:extLst>
              <a:ext uri="{FF2B5EF4-FFF2-40B4-BE49-F238E27FC236}">
                <a16:creationId xmlns:a16="http://schemas.microsoft.com/office/drawing/2014/main" id="{0A143BBD-6E50-4004-BC4D-25262F87E610}"/>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F64211EE-B09F-42E5-B424-8B6DA0D18DDD}" type="slidenum">
              <a:rPr kumimoji="1" lang="en-US" altLang="zh-CN" sz="2000" b="1">
                <a:effectLst>
                  <a:outerShdw blurRad="38100" dist="38100" dir="2700000" algn="tl">
                    <a:srgbClr val="C0C0C0"/>
                  </a:outerShdw>
                </a:effectLst>
              </a:rPr>
              <a:pPr algn="ctr" eaLnBrk="1" hangingPunct="1">
                <a:spcBef>
                  <a:spcPct val="50000"/>
                </a:spcBef>
                <a:buSzPct val="75000"/>
              </a:pPr>
              <a:t>23</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iterate type="wd">
                                    <p:tmPct val="1000"/>
                                  </p:iterate>
                                  <p:childTnLst>
                                    <p:set>
                                      <p:cBhvr>
                                        <p:cTn id="6" dur="1" fill="hold">
                                          <p:stCondLst>
                                            <p:cond delay="0"/>
                                          </p:stCondLst>
                                        </p:cTn>
                                        <p:tgtEl>
                                          <p:spTgt spid="7170">
                                            <p:txEl>
                                              <p:pRg st="0" end="0"/>
                                            </p:txEl>
                                          </p:spTgt>
                                        </p:tgtEl>
                                        <p:attrNameLst>
                                          <p:attrName>style.visibility</p:attrName>
                                        </p:attrNameLst>
                                      </p:cBhvr>
                                      <p:to>
                                        <p:strVal val="visible"/>
                                      </p:to>
                                    </p:set>
                                    <p:animEffect transition="in" filter="blinds(horizontal)">
                                      <p:cBhvr>
                                        <p:cTn id="7" dur="500"/>
                                        <p:tgtEl>
                                          <p:spTgt spid="717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grpId="0" nodeType="clickEffect">
                                  <p:stCondLst>
                                    <p:cond delay="0"/>
                                  </p:stCondLst>
                                  <p:iterate type="wd">
                                    <p:tmPct val="1000"/>
                                  </p:iterate>
                                  <p:childTnLst>
                                    <p:set>
                                      <p:cBhvr>
                                        <p:cTn id="11" dur="1" fill="hold">
                                          <p:stCondLst>
                                            <p:cond delay="0"/>
                                          </p:stCondLst>
                                        </p:cTn>
                                        <p:tgtEl>
                                          <p:spTgt spid="7170">
                                            <p:txEl>
                                              <p:pRg st="1" end="1"/>
                                            </p:txEl>
                                          </p:spTgt>
                                        </p:tgtEl>
                                        <p:attrNameLst>
                                          <p:attrName>style.visibility</p:attrName>
                                        </p:attrNameLst>
                                      </p:cBhvr>
                                      <p:to>
                                        <p:strVal val="visible"/>
                                      </p:to>
                                    </p:set>
                                    <p:animEffect transition="in" filter="blinds(horizontal)">
                                      <p:cBhvr>
                                        <p:cTn id="12" dur="500"/>
                                        <p:tgtEl>
                                          <p:spTgt spid="717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uiExpand="1"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a:extLst>
              <a:ext uri="{FF2B5EF4-FFF2-40B4-BE49-F238E27FC236}">
                <a16:creationId xmlns:a16="http://schemas.microsoft.com/office/drawing/2014/main" id="{BE235BF6-6E5E-480D-8994-22FCE7F42A1A}"/>
              </a:ext>
            </a:extLst>
          </p:cNvPr>
          <p:cNvSpPr>
            <a:spLocks noGrp="1" noChangeArrowheads="1"/>
          </p:cNvSpPr>
          <p:nvPr>
            <p:ph/>
          </p:nvPr>
        </p:nvSpPr>
        <p:spPr>
          <a:xfrm>
            <a:off x="1187450" y="908050"/>
            <a:ext cx="7313613" cy="5329238"/>
          </a:xfrm>
        </p:spPr>
        <p:txBody>
          <a:bodyPr>
            <a:normAutofit lnSpcReduction="10000"/>
          </a:bodyPr>
          <a:lstStyle/>
          <a:p>
            <a:pPr eaLnBrk="1" hangingPunct="1">
              <a:buFont typeface="Wingdings" panose="05000000000000000000" pitchFamily="2" charset="2"/>
              <a:buNone/>
            </a:pPr>
            <a:r>
              <a:rPr lang="zh-CN" altLang="en-US"/>
              <a:t>   </a:t>
            </a:r>
            <a:r>
              <a:rPr lang="en-US" altLang="zh-CN" sz="3200" b="1">
                <a:latin typeface="宋体" panose="02010600030101010101" pitchFamily="2" charset="-122"/>
              </a:rPr>
              <a:t>1. </a:t>
            </a:r>
            <a:r>
              <a:rPr lang="zh-CN" altLang="en-US" sz="3200" b="1">
                <a:latin typeface="宋体" panose="02010600030101010101" pitchFamily="2" charset="-122"/>
              </a:rPr>
              <a:t>报告格式和要求</a:t>
            </a:r>
          </a:p>
          <a:p>
            <a:pPr eaLnBrk="1" hangingPunct="1">
              <a:buFont typeface="Wingdings" panose="05000000000000000000" pitchFamily="2" charset="2"/>
              <a:buNone/>
            </a:pPr>
            <a:r>
              <a:rPr lang="en-US" altLang="zh-CN" sz="3200" b="1">
                <a:latin typeface="宋体" panose="02010600030101010101" pitchFamily="2" charset="-122"/>
              </a:rPr>
              <a:t>1</a:t>
            </a:r>
            <a:r>
              <a:rPr lang="zh-CN" altLang="en-US" sz="3200" b="1">
                <a:latin typeface="宋体" panose="02010600030101010101" pitchFamily="2" charset="-122"/>
              </a:rPr>
              <a:t>）</a:t>
            </a:r>
            <a:r>
              <a:rPr lang="en-US" altLang="zh-CN" sz="3200" b="1">
                <a:latin typeface="宋体" panose="02010600030101010101" pitchFamily="2" charset="-122"/>
              </a:rPr>
              <a:t>AUSREP SP </a:t>
            </a:r>
          </a:p>
          <a:p>
            <a:pPr eaLnBrk="1" hangingPunct="1">
              <a:buFont typeface="Wingdings" panose="05000000000000000000" pitchFamily="2" charset="2"/>
              <a:buNone/>
            </a:pPr>
            <a:r>
              <a:rPr lang="zh-CN" altLang="en-US" sz="3200" b="1">
                <a:latin typeface="宋体" panose="02010600030101010101" pitchFamily="2" charset="-122"/>
              </a:rPr>
              <a:t>   要求：进入报告区前发送。</a:t>
            </a:r>
          </a:p>
          <a:p>
            <a:pPr eaLnBrk="1" hangingPunct="1">
              <a:buFont typeface="Wingdings" panose="05000000000000000000" pitchFamily="2" charset="2"/>
              <a:buNone/>
            </a:pPr>
            <a:r>
              <a:rPr lang="en-US" altLang="zh-CN" sz="3200" b="1">
                <a:latin typeface="宋体" panose="02010600030101010101" pitchFamily="2" charset="-122"/>
              </a:rPr>
              <a:t>2) AUSREP PR</a:t>
            </a:r>
          </a:p>
          <a:p>
            <a:pPr eaLnBrk="1" hangingPunct="1">
              <a:buFont typeface="Wingdings" panose="05000000000000000000" pitchFamily="2" charset="2"/>
              <a:buNone/>
            </a:pPr>
            <a:r>
              <a:rPr lang="zh-CN" altLang="en-US" sz="3200" b="1">
                <a:latin typeface="宋体" panose="02010600030101010101" pitchFamily="2" charset="-122"/>
              </a:rPr>
              <a:t>   要求：按</a:t>
            </a:r>
            <a:r>
              <a:rPr lang="en-US" altLang="zh-CN" sz="3200" b="1">
                <a:latin typeface="宋体" panose="02010600030101010101" pitchFamily="2" charset="-122"/>
              </a:rPr>
              <a:t>SP</a:t>
            </a:r>
            <a:r>
              <a:rPr lang="zh-CN" altLang="en-US" sz="3200" b="1">
                <a:latin typeface="宋体" panose="02010600030101010101" pitchFamily="2" charset="-122"/>
              </a:rPr>
              <a:t>中约定的时间，每日一报。</a:t>
            </a:r>
            <a:endParaRPr lang="en-US" altLang="zh-CN" sz="3200" b="1">
              <a:latin typeface="宋体" panose="02010600030101010101" pitchFamily="2" charset="-122"/>
            </a:endParaRPr>
          </a:p>
          <a:p>
            <a:pPr eaLnBrk="1" hangingPunct="1">
              <a:buFont typeface="Wingdings" panose="05000000000000000000" pitchFamily="2" charset="2"/>
              <a:buNone/>
            </a:pPr>
            <a:r>
              <a:rPr lang="en-US" altLang="zh-CN" sz="3200" b="1">
                <a:latin typeface="宋体" panose="02010600030101010101" pitchFamily="2" charset="-122"/>
              </a:rPr>
              <a:t>3</a:t>
            </a:r>
            <a:r>
              <a:rPr lang="zh-CN" altLang="en-US" sz="3200" b="1">
                <a:latin typeface="宋体" panose="02010600030101010101" pitchFamily="2" charset="-122"/>
              </a:rPr>
              <a:t>）</a:t>
            </a:r>
            <a:r>
              <a:rPr lang="en-US" altLang="zh-CN" sz="3200" b="1">
                <a:latin typeface="宋体" panose="02010600030101010101" pitchFamily="2" charset="-122"/>
              </a:rPr>
              <a:t>AUSREP FR</a:t>
            </a:r>
          </a:p>
          <a:p>
            <a:pPr eaLnBrk="1" hangingPunct="1">
              <a:buFont typeface="Wingdings" panose="05000000000000000000" pitchFamily="2" charset="2"/>
              <a:buNone/>
            </a:pPr>
            <a:r>
              <a:rPr lang="zh-CN" altLang="en-US" sz="3200" b="1">
                <a:latin typeface="宋体" panose="02010600030101010101" pitchFamily="2" charset="-122"/>
              </a:rPr>
              <a:t>   要求：抵达报告区域内的港口或离开 报告区界线时发送。</a:t>
            </a:r>
          </a:p>
          <a:p>
            <a:pPr eaLnBrk="1" hangingPunct="1">
              <a:buFont typeface="Wingdings" panose="05000000000000000000" pitchFamily="2" charset="2"/>
              <a:buNone/>
            </a:pPr>
            <a:endParaRPr lang="zh-CN" altLang="en-US" sz="3200" b="1">
              <a:latin typeface="宋体" panose="02010600030101010101" pitchFamily="2" charset="-122"/>
            </a:endParaRPr>
          </a:p>
          <a:p>
            <a:pPr eaLnBrk="1" hangingPunct="1">
              <a:buFont typeface="Wingdings" panose="05000000000000000000" pitchFamily="2" charset="2"/>
              <a:buNone/>
            </a:pPr>
            <a:r>
              <a:rPr lang="en-US" altLang="zh-CN"/>
              <a:t>   </a:t>
            </a:r>
            <a:endParaRPr lang="zh-CN" altLang="en-US"/>
          </a:p>
        </p:txBody>
      </p:sp>
      <p:sp>
        <p:nvSpPr>
          <p:cNvPr id="4" name="灯片编号占位符 3">
            <a:extLst>
              <a:ext uri="{FF2B5EF4-FFF2-40B4-BE49-F238E27FC236}">
                <a16:creationId xmlns:a16="http://schemas.microsoft.com/office/drawing/2014/main" id="{B1FA3D92-210B-40C7-BABF-8C6D2D3CD8B3}"/>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4547A51B-05F9-4CCD-BE09-6B6B38C4B787}" type="slidenum">
              <a:rPr kumimoji="1" lang="en-US" altLang="zh-CN" sz="2000" b="1">
                <a:effectLst>
                  <a:outerShdw blurRad="38100" dist="38100" dir="2700000" algn="tl">
                    <a:srgbClr val="C0C0C0"/>
                  </a:outerShdw>
                </a:effectLst>
              </a:rPr>
              <a:pPr algn="ctr" eaLnBrk="1" hangingPunct="1">
                <a:spcBef>
                  <a:spcPct val="50000"/>
                </a:spcBef>
                <a:buSzPct val="75000"/>
              </a:pPr>
              <a:t>24</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grpId="0" nodeType="clickEffect">
                                  <p:stCondLst>
                                    <p:cond delay="0"/>
                                  </p:stCondLst>
                                  <p:iterate type="wd">
                                    <p:tmAbs val="100"/>
                                  </p:iterate>
                                  <p:childTnLst>
                                    <p:set>
                                      <p:cBhvr>
                                        <p:cTn id="6" dur="1" fill="hold">
                                          <p:stCondLst>
                                            <p:cond delay="0"/>
                                          </p:stCondLst>
                                        </p:cTn>
                                        <p:tgtEl>
                                          <p:spTgt spid="819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dur="1" fill="hold" grpId="0" nodeType="clickEffect">
                                  <p:stCondLst>
                                    <p:cond delay="0"/>
                                  </p:stCondLst>
                                  <p:iterate type="wd">
                                    <p:tmAbs val="100"/>
                                  </p:iterate>
                                  <p:childTnLst>
                                    <p:set>
                                      <p:cBhvr>
                                        <p:cTn id="10" dur="1" fill="hold">
                                          <p:stCondLst>
                                            <p:cond delay="0"/>
                                          </p:stCondLst>
                                        </p:cTn>
                                        <p:tgtEl>
                                          <p:spTgt spid="819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dur="1" fill="hold" grpId="0" nodeType="clickEffect">
                                  <p:stCondLst>
                                    <p:cond delay="0"/>
                                  </p:stCondLst>
                                  <p:iterate type="wd">
                                    <p:tmAbs val="100"/>
                                  </p:iterate>
                                  <p:childTnLst>
                                    <p:set>
                                      <p:cBhvr>
                                        <p:cTn id="14"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dur="1" fill="hold" grpId="0" nodeType="clickEffect">
                                  <p:stCondLst>
                                    <p:cond delay="0"/>
                                  </p:stCondLst>
                                  <p:iterate type="wd">
                                    <p:tmAbs val="100"/>
                                  </p:iterate>
                                  <p:childTnLst>
                                    <p:set>
                                      <p:cBhvr>
                                        <p:cTn id="18"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dur="1" fill="hold" grpId="0" nodeType="clickEffect">
                                  <p:stCondLst>
                                    <p:cond delay="0"/>
                                  </p:stCondLst>
                                  <p:iterate type="wd">
                                    <p:tmAbs val="100"/>
                                  </p:iterate>
                                  <p:childTnLst>
                                    <p:set>
                                      <p:cBhvr>
                                        <p:cTn id="22"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dur="1" fill="hold" grpId="0" nodeType="clickEffect">
                                  <p:stCondLst>
                                    <p:cond delay="0"/>
                                  </p:stCondLst>
                                  <p:iterate type="wd">
                                    <p:tmAbs val="100"/>
                                  </p:iterate>
                                  <p:childTnLst>
                                    <p:set>
                                      <p:cBhvr>
                                        <p:cTn id="2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dur="1" fill="hold" grpId="0" nodeType="clickEffect">
                                  <p:stCondLst>
                                    <p:cond delay="0"/>
                                  </p:stCondLst>
                                  <p:iterate type="wd">
                                    <p:tmAbs val="100"/>
                                  </p:iterate>
                                  <p:childTnLst>
                                    <p:set>
                                      <p:cBhvr>
                                        <p:cTn id="3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dur="1" fill="hold" grpId="0" nodeType="clickEffect">
                                  <p:stCondLst>
                                    <p:cond delay="0"/>
                                  </p:stCondLst>
                                  <p:iterate type="wd">
                                    <p:tmAbs val="100"/>
                                  </p:iterate>
                                  <p:childTnLst>
                                    <p:set>
                                      <p:cBhvr>
                                        <p:cTn id="3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uiExpand="1"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a:extLst>
              <a:ext uri="{FF2B5EF4-FFF2-40B4-BE49-F238E27FC236}">
                <a16:creationId xmlns:a16="http://schemas.microsoft.com/office/drawing/2014/main" id="{8017E334-095C-49C1-A3CE-ED55B4215BFE}"/>
              </a:ext>
            </a:extLst>
          </p:cNvPr>
          <p:cNvSpPr>
            <a:spLocks noGrp="1" noChangeArrowheads="1"/>
          </p:cNvSpPr>
          <p:nvPr>
            <p:ph/>
          </p:nvPr>
        </p:nvSpPr>
        <p:spPr>
          <a:xfrm>
            <a:off x="1258888" y="1557338"/>
            <a:ext cx="7313612" cy="4535487"/>
          </a:xfrm>
        </p:spPr>
        <p:txBody>
          <a:bodyPr/>
          <a:lstStyle/>
          <a:p>
            <a:pPr eaLnBrk="1" hangingPunct="1">
              <a:buFont typeface="Wingdings" panose="05000000000000000000" pitchFamily="2" charset="2"/>
              <a:buNone/>
            </a:pPr>
            <a:r>
              <a:rPr lang="en-US" altLang="zh-CN" sz="3200" b="1">
                <a:latin typeface="宋体" panose="02010600030101010101" pitchFamily="2" charset="-122"/>
              </a:rPr>
              <a:t>4</a:t>
            </a:r>
            <a:r>
              <a:rPr lang="zh-CN" altLang="en-US" sz="3200" b="1">
                <a:latin typeface="宋体" panose="02010600030101010101" pitchFamily="2" charset="-122"/>
              </a:rPr>
              <a:t>）</a:t>
            </a:r>
            <a:r>
              <a:rPr lang="en-US" altLang="zh-CN" sz="3200" b="1">
                <a:latin typeface="宋体" panose="02010600030101010101" pitchFamily="2" charset="-122"/>
              </a:rPr>
              <a:t>AUSREP DR</a:t>
            </a:r>
          </a:p>
          <a:p>
            <a:pPr eaLnBrk="1" hangingPunct="1">
              <a:buFont typeface="Wingdings" panose="05000000000000000000" pitchFamily="2" charset="2"/>
              <a:buNone/>
            </a:pPr>
            <a:r>
              <a:rPr lang="zh-CN" altLang="en-US" sz="3200" b="1">
                <a:latin typeface="宋体" panose="02010600030101010101" pitchFamily="2" charset="-122"/>
              </a:rPr>
              <a:t>   要求：实际船位与计划船位或报告船位相差超过</a:t>
            </a:r>
            <a:r>
              <a:rPr lang="en-US" altLang="zh-CN" sz="3200" b="1">
                <a:solidFill>
                  <a:srgbClr val="FF0000"/>
                </a:solidFill>
                <a:latin typeface="宋体" panose="02010600030101010101" pitchFamily="2" charset="-122"/>
              </a:rPr>
              <a:t>2</a:t>
            </a:r>
            <a:r>
              <a:rPr lang="zh-CN" altLang="en-US" sz="3200" b="1">
                <a:solidFill>
                  <a:srgbClr val="FF0000"/>
                </a:solidFill>
                <a:latin typeface="宋体" panose="02010600030101010101" pitchFamily="2" charset="-122"/>
              </a:rPr>
              <a:t>小时航程</a:t>
            </a:r>
            <a:r>
              <a:rPr lang="zh-CN" altLang="en-US" sz="3200" b="1">
                <a:latin typeface="宋体" panose="02010600030101010101" pitchFamily="2" charset="-122"/>
              </a:rPr>
              <a:t>时，必须发送。</a:t>
            </a:r>
          </a:p>
          <a:p>
            <a:pPr eaLnBrk="1" hangingPunct="1">
              <a:buFont typeface="Wingdings" panose="05000000000000000000" pitchFamily="2" charset="2"/>
              <a:buNone/>
            </a:pPr>
            <a:r>
              <a:rPr lang="en-US" altLang="zh-CN" sz="3200" b="1">
                <a:latin typeface="宋体" panose="02010600030101010101" pitchFamily="2" charset="-122"/>
              </a:rPr>
              <a:t>2.</a:t>
            </a:r>
            <a:r>
              <a:rPr lang="zh-CN" altLang="en-US" sz="3200" b="1">
                <a:latin typeface="宋体" panose="02010600030101010101" pitchFamily="2" charset="-122"/>
              </a:rPr>
              <a:t>注意事项</a:t>
            </a:r>
          </a:p>
          <a:p>
            <a:pPr eaLnBrk="1" hangingPunct="1">
              <a:buFont typeface="Wingdings" panose="05000000000000000000" pitchFamily="2" charset="2"/>
              <a:buNone/>
            </a:pPr>
            <a:r>
              <a:rPr lang="en-US" altLang="zh-CN" sz="3200" b="1">
                <a:latin typeface="宋体" panose="02010600030101010101" pitchFamily="2" charset="-122"/>
              </a:rPr>
              <a:t>  ① </a:t>
            </a:r>
            <a:r>
              <a:rPr lang="zh-CN" altLang="en-US" sz="3200" b="1">
                <a:latin typeface="宋体" panose="02010600030101010101" pitchFamily="2" charset="-122"/>
              </a:rPr>
              <a:t>所有</a:t>
            </a:r>
            <a:r>
              <a:rPr lang="en-US" altLang="zh-CN" sz="3200" b="1">
                <a:latin typeface="宋体" panose="02010600030101010101" pitchFamily="2" charset="-122"/>
              </a:rPr>
              <a:t>AUSREP</a:t>
            </a:r>
            <a:r>
              <a:rPr lang="zh-CN" altLang="en-US" sz="3200" b="1">
                <a:latin typeface="宋体" panose="02010600030101010101" pitchFamily="2" charset="-122"/>
              </a:rPr>
              <a:t>电报，均应发给</a:t>
            </a:r>
          </a:p>
          <a:p>
            <a:pPr eaLnBrk="1" hangingPunct="1">
              <a:buFont typeface="Wingdings" panose="05000000000000000000" pitchFamily="2" charset="2"/>
              <a:buNone/>
            </a:pPr>
            <a:r>
              <a:rPr lang="en-US" altLang="zh-CN" sz="3200" b="1">
                <a:latin typeface="宋体" panose="02010600030101010101" pitchFamily="2" charset="-122"/>
              </a:rPr>
              <a:t>       </a:t>
            </a:r>
            <a:r>
              <a:rPr lang="en-US" altLang="zh-CN" sz="3200" b="1">
                <a:solidFill>
                  <a:srgbClr val="FF0000"/>
                </a:solidFill>
                <a:latin typeface="宋体" panose="02010600030101010101" pitchFamily="2" charset="-122"/>
              </a:rPr>
              <a:t>Seasafety Canberra</a:t>
            </a:r>
            <a:r>
              <a:rPr lang="zh-CN" altLang="en-US" sz="3200" b="1">
                <a:latin typeface="宋体" panose="02010600030101010101" pitchFamily="2" charset="-122"/>
              </a:rPr>
              <a:t>。</a:t>
            </a:r>
          </a:p>
          <a:p>
            <a:pPr eaLnBrk="1" hangingPunct="1">
              <a:buFont typeface="Wingdings" panose="05000000000000000000" pitchFamily="2" charset="2"/>
              <a:buNone/>
            </a:pPr>
            <a:endParaRPr lang="en-US" altLang="zh-CN"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FD3B9473-DE5D-4A52-8E7D-E9FE78A9858F}"/>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7C2A709D-2C43-4D7E-8E57-9FCC01DA212A}" type="slidenum">
              <a:rPr kumimoji="1" lang="en-US" altLang="zh-CN" sz="2000" b="1">
                <a:effectLst>
                  <a:outerShdw blurRad="38100" dist="38100" dir="2700000" algn="tl">
                    <a:srgbClr val="C0C0C0"/>
                  </a:outerShdw>
                </a:effectLst>
              </a:rPr>
              <a:pPr algn="ctr" eaLnBrk="1" hangingPunct="1">
                <a:spcBef>
                  <a:spcPct val="50000"/>
                </a:spcBef>
                <a:buSzPct val="75000"/>
              </a:pPr>
              <a:t>25</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2" dur="2000" fill="hold" grpId="0" nodeType="clickEffect">
                                  <p:stCondLst>
                                    <p:cond delay="0"/>
                                  </p:stCondLst>
                                  <p:iterate type="wd">
                                    <p:tmPct val="1000"/>
                                  </p:iterate>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wheel(2)">
                                      <p:cBhvr>
                                        <p:cTn id="7" dur="2000"/>
                                        <p:tgtEl>
                                          <p:spTgt spid="122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2" dur="2000" fill="hold" grpId="0" nodeType="clickEffect">
                                  <p:stCondLst>
                                    <p:cond delay="0"/>
                                  </p:stCondLst>
                                  <p:iterate type="wd">
                                    <p:tmPct val="1000"/>
                                  </p:iterate>
                                  <p:childTnLst>
                                    <p:set>
                                      <p:cBhvr>
                                        <p:cTn id="11" dur="1" fill="hold">
                                          <p:stCondLst>
                                            <p:cond delay="0"/>
                                          </p:stCondLst>
                                        </p:cTn>
                                        <p:tgtEl>
                                          <p:spTgt spid="12290">
                                            <p:txEl>
                                              <p:pRg st="1" end="1"/>
                                            </p:txEl>
                                          </p:spTgt>
                                        </p:tgtEl>
                                        <p:attrNameLst>
                                          <p:attrName>style.visibility</p:attrName>
                                        </p:attrNameLst>
                                      </p:cBhvr>
                                      <p:to>
                                        <p:strVal val="visible"/>
                                      </p:to>
                                    </p:set>
                                    <p:animEffect transition="in" filter="wheel(2)">
                                      <p:cBhvr>
                                        <p:cTn id="12" dur="2000"/>
                                        <p:tgtEl>
                                          <p:spTgt spid="1229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1" presetClass="entr" presetSubtype="2" dur="2000" fill="hold" grpId="0" nodeType="clickEffect">
                                  <p:stCondLst>
                                    <p:cond delay="0"/>
                                  </p:stCondLst>
                                  <p:iterate type="wd">
                                    <p:tmPct val="1000"/>
                                  </p:iterate>
                                  <p:childTnLst>
                                    <p:set>
                                      <p:cBhvr>
                                        <p:cTn id="16" dur="1" fill="hold">
                                          <p:stCondLst>
                                            <p:cond delay="0"/>
                                          </p:stCondLst>
                                        </p:cTn>
                                        <p:tgtEl>
                                          <p:spTgt spid="12290">
                                            <p:txEl>
                                              <p:pRg st="2" end="2"/>
                                            </p:txEl>
                                          </p:spTgt>
                                        </p:tgtEl>
                                        <p:attrNameLst>
                                          <p:attrName>style.visibility</p:attrName>
                                        </p:attrNameLst>
                                      </p:cBhvr>
                                      <p:to>
                                        <p:strVal val="visible"/>
                                      </p:to>
                                    </p:set>
                                    <p:animEffect transition="in" filter="wheel(2)">
                                      <p:cBhvr>
                                        <p:cTn id="17" dur="2000"/>
                                        <p:tgtEl>
                                          <p:spTgt spid="12290">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1" presetClass="entr" presetSubtype="2" dur="2000" fill="hold" grpId="0" nodeType="clickEffect">
                                  <p:stCondLst>
                                    <p:cond delay="0"/>
                                  </p:stCondLst>
                                  <p:iterate type="wd">
                                    <p:tmPct val="1000"/>
                                  </p:iterate>
                                  <p:childTnLst>
                                    <p:set>
                                      <p:cBhvr>
                                        <p:cTn id="21" dur="1" fill="hold">
                                          <p:stCondLst>
                                            <p:cond delay="0"/>
                                          </p:stCondLst>
                                        </p:cTn>
                                        <p:tgtEl>
                                          <p:spTgt spid="12290">
                                            <p:txEl>
                                              <p:pRg st="3" end="3"/>
                                            </p:txEl>
                                          </p:spTgt>
                                        </p:tgtEl>
                                        <p:attrNameLst>
                                          <p:attrName>style.visibility</p:attrName>
                                        </p:attrNameLst>
                                      </p:cBhvr>
                                      <p:to>
                                        <p:strVal val="visible"/>
                                      </p:to>
                                    </p:set>
                                    <p:animEffect transition="in" filter="wheel(2)">
                                      <p:cBhvr>
                                        <p:cTn id="22" dur="2000"/>
                                        <p:tgtEl>
                                          <p:spTgt spid="12290">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1" presetClass="entr" presetSubtype="2" dur="2000" fill="hold" grpId="0" nodeType="clickEffect">
                                  <p:stCondLst>
                                    <p:cond delay="0"/>
                                  </p:stCondLst>
                                  <p:iterate type="wd">
                                    <p:tmPct val="1000"/>
                                  </p:iterate>
                                  <p:childTnLst>
                                    <p:set>
                                      <p:cBhvr>
                                        <p:cTn id="26" dur="1" fill="hold">
                                          <p:stCondLst>
                                            <p:cond delay="0"/>
                                          </p:stCondLst>
                                        </p:cTn>
                                        <p:tgtEl>
                                          <p:spTgt spid="12290">
                                            <p:txEl>
                                              <p:pRg st="4" end="4"/>
                                            </p:txEl>
                                          </p:spTgt>
                                        </p:tgtEl>
                                        <p:attrNameLst>
                                          <p:attrName>style.visibility</p:attrName>
                                        </p:attrNameLst>
                                      </p:cBhvr>
                                      <p:to>
                                        <p:strVal val="visible"/>
                                      </p:to>
                                    </p:set>
                                    <p:animEffect transition="in" filter="wheel(2)">
                                      <p:cBhvr>
                                        <p:cTn id="27" dur="2000"/>
                                        <p:tgtEl>
                                          <p:spTgt spid="1229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uiExpand="1" build="p"/>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20" name="Rectangle 4">
            <a:extLst>
              <a:ext uri="{FF2B5EF4-FFF2-40B4-BE49-F238E27FC236}">
                <a16:creationId xmlns:a16="http://schemas.microsoft.com/office/drawing/2014/main" id="{CA3B7DAF-5E02-4D8A-B7C9-8E7024EA05B9}"/>
              </a:ext>
            </a:extLst>
          </p:cNvPr>
          <p:cNvSpPr>
            <a:spLocks noGrp="1" noChangeArrowheads="1"/>
          </p:cNvSpPr>
          <p:nvPr>
            <p:ph/>
          </p:nvPr>
        </p:nvSpPr>
        <p:spPr>
          <a:xfrm>
            <a:off x="1331913" y="1557338"/>
            <a:ext cx="7127875" cy="4248150"/>
          </a:xfrm>
        </p:spPr>
        <p:txBody>
          <a:bodyPr>
            <a:normAutofit lnSpcReduction="10000"/>
          </a:bodyPr>
          <a:lstStyle/>
          <a:p>
            <a:pPr eaLnBrk="1" hangingPunct="1">
              <a:buFont typeface="Wingdings" panose="05000000000000000000" pitchFamily="2" charset="2"/>
              <a:buNone/>
            </a:pPr>
            <a:r>
              <a:rPr lang="en-US" altLang="zh-CN"/>
              <a:t>   </a:t>
            </a:r>
            <a:r>
              <a:rPr lang="en-US" altLang="zh-CN" sz="3200" b="1">
                <a:latin typeface="宋体" panose="02010600030101010101" pitchFamily="2" charset="-122"/>
              </a:rPr>
              <a:t>② </a:t>
            </a:r>
            <a:r>
              <a:rPr lang="zh-CN" altLang="en-US" sz="3200" b="1">
                <a:latin typeface="宋体" panose="02010600030101010101" pitchFamily="2" charset="-122"/>
              </a:rPr>
              <a:t>澳大利亚</a:t>
            </a:r>
            <a:r>
              <a:rPr lang="zh-CN" altLang="en-US" sz="3200" b="1">
                <a:solidFill>
                  <a:srgbClr val="FF0000"/>
                </a:solidFill>
                <a:latin typeface="宋体" panose="02010600030101010101" pitchFamily="2" charset="-122"/>
              </a:rPr>
              <a:t>任何岸台均为免费转</a:t>
            </a:r>
          </a:p>
          <a:p>
            <a:pPr eaLnBrk="1" hangingPunct="1">
              <a:buFont typeface="Wingdings" panose="05000000000000000000" pitchFamily="2" charset="2"/>
              <a:buNone/>
            </a:pPr>
            <a:r>
              <a:rPr lang="zh-CN" altLang="en-US" sz="3200" b="1">
                <a:solidFill>
                  <a:srgbClr val="FF0000"/>
                </a:solidFill>
                <a:latin typeface="宋体" panose="02010600030101010101" pitchFamily="2" charset="-122"/>
              </a:rPr>
              <a:t>     报</a:t>
            </a:r>
            <a:r>
              <a:rPr lang="zh-CN" altLang="en-US" sz="3200" b="1">
                <a:latin typeface="宋体" panose="02010600030101010101" pitchFamily="2" charset="-122"/>
              </a:rPr>
              <a:t>。但如通过国际海事卫星传</a:t>
            </a:r>
          </a:p>
          <a:p>
            <a:pPr eaLnBrk="1" hangingPunct="1">
              <a:buFont typeface="Wingdings" panose="05000000000000000000" pitchFamily="2" charset="2"/>
              <a:buNone/>
            </a:pPr>
            <a:r>
              <a:rPr lang="zh-CN" altLang="en-US" sz="3200" b="1">
                <a:latin typeface="宋体" panose="02010600030101010101" pitchFamily="2" charset="-122"/>
              </a:rPr>
              <a:t>     递，则需按现用费率标准付费。</a:t>
            </a:r>
          </a:p>
          <a:p>
            <a:pPr eaLnBrk="1" hangingPunct="1">
              <a:buFont typeface="Wingdings" panose="05000000000000000000" pitchFamily="2" charset="2"/>
              <a:buNone/>
            </a:pPr>
            <a:r>
              <a:rPr lang="zh-CN" altLang="en-US" sz="3200" b="1">
                <a:latin typeface="宋体" panose="02010600030101010101" pitchFamily="2" charset="-122"/>
              </a:rPr>
              <a:t>  </a:t>
            </a:r>
            <a:r>
              <a:rPr lang="en-US" altLang="zh-CN" sz="3200" b="1">
                <a:latin typeface="宋体" panose="02010600030101010101" pitchFamily="2" charset="-122"/>
              </a:rPr>
              <a:t>③ </a:t>
            </a:r>
            <a:r>
              <a:rPr lang="zh-CN" altLang="en-US" sz="3200" b="1">
                <a:latin typeface="宋体" panose="02010600030101010101" pitchFamily="2" charset="-122"/>
              </a:rPr>
              <a:t>预约好的报告时间，</a:t>
            </a:r>
            <a:r>
              <a:rPr lang="zh-CN" altLang="en-US" sz="3200" b="1">
                <a:solidFill>
                  <a:srgbClr val="FF0000"/>
                </a:solidFill>
                <a:latin typeface="宋体" panose="02010600030101010101" pitchFamily="2" charset="-122"/>
              </a:rPr>
              <a:t>不得无故拖</a:t>
            </a:r>
          </a:p>
          <a:p>
            <a:pPr eaLnBrk="1" hangingPunct="1">
              <a:buFont typeface="Wingdings" panose="05000000000000000000" pitchFamily="2" charset="2"/>
              <a:buNone/>
            </a:pPr>
            <a:r>
              <a:rPr lang="zh-CN" altLang="en-US" sz="3200" b="1">
                <a:solidFill>
                  <a:srgbClr val="FF0000"/>
                </a:solidFill>
                <a:latin typeface="宋体" panose="02010600030101010101" pitchFamily="2" charset="-122"/>
              </a:rPr>
              <a:t>     延</a:t>
            </a:r>
            <a:r>
              <a:rPr lang="zh-CN" altLang="en-US" sz="3200" b="1">
                <a:latin typeface="宋体" panose="02010600030101010101" pitchFamily="2" charset="-122"/>
              </a:rPr>
              <a:t>。若延误</a:t>
            </a:r>
            <a:r>
              <a:rPr lang="en-US" altLang="zh-CN" sz="3200" b="1">
                <a:solidFill>
                  <a:srgbClr val="FF0000"/>
                </a:solidFill>
                <a:latin typeface="宋体" panose="02010600030101010101" pitchFamily="2" charset="-122"/>
              </a:rPr>
              <a:t>6</a:t>
            </a:r>
            <a:r>
              <a:rPr lang="zh-CN" altLang="en-US" sz="3200" b="1">
                <a:latin typeface="宋体" panose="02010600030101010101" pitchFamily="2" charset="-122"/>
              </a:rPr>
              <a:t>小时，将被通报表呼</a:t>
            </a:r>
          </a:p>
          <a:p>
            <a:pPr eaLnBrk="1" hangingPunct="1">
              <a:buFont typeface="Wingdings" panose="05000000000000000000" pitchFamily="2" charset="2"/>
              <a:buNone/>
            </a:pPr>
            <a:r>
              <a:rPr lang="zh-CN" altLang="en-US" sz="3200" b="1">
                <a:latin typeface="宋体" panose="02010600030101010101" pitchFamily="2" charset="-122"/>
              </a:rPr>
              <a:t>     叫；若延误</a:t>
            </a:r>
            <a:r>
              <a:rPr lang="en-US" altLang="zh-CN" sz="3200" b="1">
                <a:solidFill>
                  <a:srgbClr val="FF0000"/>
                </a:solidFill>
                <a:latin typeface="宋体" panose="02010600030101010101" pitchFamily="2" charset="-122"/>
              </a:rPr>
              <a:t>12</a:t>
            </a:r>
            <a:r>
              <a:rPr lang="zh-CN" altLang="en-US" sz="3200" b="1">
                <a:latin typeface="宋体" panose="02010600030101010101" pitchFamily="2" charset="-122"/>
              </a:rPr>
              <a:t>小时，将被以紧急</a:t>
            </a:r>
          </a:p>
          <a:p>
            <a:pPr eaLnBrk="1" hangingPunct="1">
              <a:buFont typeface="Wingdings" panose="05000000000000000000" pitchFamily="2" charset="2"/>
              <a:buNone/>
            </a:pPr>
            <a:r>
              <a:rPr lang="zh-CN" altLang="en-US" sz="3200" b="1">
                <a:latin typeface="宋体" panose="02010600030101010101" pitchFamily="2" charset="-122"/>
              </a:rPr>
              <a:t>     信号呼叫，并将布置搜救措施；     </a:t>
            </a:r>
          </a:p>
        </p:txBody>
      </p:sp>
      <p:sp>
        <p:nvSpPr>
          <p:cNvPr id="4" name="灯片编号占位符 3">
            <a:extLst>
              <a:ext uri="{FF2B5EF4-FFF2-40B4-BE49-F238E27FC236}">
                <a16:creationId xmlns:a16="http://schemas.microsoft.com/office/drawing/2014/main" id="{5FBF0A05-84BA-46B4-95C5-2C5119D3A61E}"/>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07C912DA-5275-4320-94B0-94F7DC5CC65F}" type="slidenum">
              <a:rPr kumimoji="1" lang="en-US" altLang="zh-CN" sz="2000" b="1">
                <a:effectLst>
                  <a:outerShdw blurRad="38100" dist="38100" dir="2700000" algn="tl">
                    <a:srgbClr val="C0C0C0"/>
                  </a:outerShdw>
                </a:effectLst>
              </a:rPr>
              <a:pPr algn="ctr" eaLnBrk="1" hangingPunct="1">
                <a:spcBef>
                  <a:spcPct val="50000"/>
                </a:spcBef>
                <a:buSzPct val="75000"/>
              </a:pPr>
              <a:t>26</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dur="1000" fill="hold" grpId="0" nodeType="clickEffect">
                                  <p:stCondLst>
                                    <p:cond delay="0"/>
                                  </p:stCondLst>
                                  <p:iterate type="wd">
                                    <p:tmPct val="1000"/>
                                  </p:iterate>
                                  <p:childTnLst>
                                    <p:set>
                                      <p:cBhvr>
                                        <p:cTn id="6" dur="1" fill="hold">
                                          <p:stCondLst>
                                            <p:cond delay="0"/>
                                          </p:stCondLst>
                                        </p:cTn>
                                        <p:tgtEl>
                                          <p:spTgt spid="60420">
                                            <p:txEl>
                                              <p:pRg st="0" end="0"/>
                                            </p:txEl>
                                          </p:spTgt>
                                        </p:tgtEl>
                                        <p:attrNameLst>
                                          <p:attrName>style.visibility</p:attrName>
                                        </p:attrNameLst>
                                      </p:cBhvr>
                                      <p:to>
                                        <p:strVal val="visible"/>
                                      </p:to>
                                    </p:set>
                                    <p:anim calcmode="lin" valueType="num">
                                      <p:cBhvr>
                                        <p:cTn id="7" dur="1000" fill="hold"/>
                                        <p:tgtEl>
                                          <p:spTgt spid="60420">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0420">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0420">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0420">
                                            <p:txEl>
                                              <p:pRg st="0" end="0"/>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1" presetClass="entr" presetSubtype="0" dur="1000" fill="hold" grpId="0" nodeType="clickEffect">
                                  <p:stCondLst>
                                    <p:cond delay="0"/>
                                  </p:stCondLst>
                                  <p:iterate type="wd">
                                    <p:tmPct val="1000"/>
                                  </p:iterate>
                                  <p:childTnLst>
                                    <p:set>
                                      <p:cBhvr>
                                        <p:cTn id="14" dur="1" fill="hold">
                                          <p:stCondLst>
                                            <p:cond delay="0"/>
                                          </p:stCondLst>
                                        </p:cTn>
                                        <p:tgtEl>
                                          <p:spTgt spid="60420">
                                            <p:txEl>
                                              <p:pRg st="1" end="1"/>
                                            </p:txEl>
                                          </p:spTgt>
                                        </p:tgtEl>
                                        <p:attrNameLst>
                                          <p:attrName>style.visibility</p:attrName>
                                        </p:attrNameLst>
                                      </p:cBhvr>
                                      <p:to>
                                        <p:strVal val="visible"/>
                                      </p:to>
                                    </p:set>
                                    <p:anim calcmode="lin" valueType="num">
                                      <p:cBhvr>
                                        <p:cTn id="15" dur="1000" fill="hold"/>
                                        <p:tgtEl>
                                          <p:spTgt spid="60420">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60420">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60420">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60420">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31" presetClass="entr" presetSubtype="0" dur="1000" fill="hold" grpId="0" nodeType="clickEffect">
                                  <p:stCondLst>
                                    <p:cond delay="0"/>
                                  </p:stCondLst>
                                  <p:iterate type="wd">
                                    <p:tmPct val="1000"/>
                                  </p:iterate>
                                  <p:childTnLst>
                                    <p:set>
                                      <p:cBhvr>
                                        <p:cTn id="22" dur="1" fill="hold">
                                          <p:stCondLst>
                                            <p:cond delay="0"/>
                                          </p:stCondLst>
                                        </p:cTn>
                                        <p:tgtEl>
                                          <p:spTgt spid="60420">
                                            <p:txEl>
                                              <p:pRg st="2" end="2"/>
                                            </p:txEl>
                                          </p:spTgt>
                                        </p:tgtEl>
                                        <p:attrNameLst>
                                          <p:attrName>style.visibility</p:attrName>
                                        </p:attrNameLst>
                                      </p:cBhvr>
                                      <p:to>
                                        <p:strVal val="visible"/>
                                      </p:to>
                                    </p:set>
                                    <p:anim calcmode="lin" valueType="num">
                                      <p:cBhvr>
                                        <p:cTn id="23" dur="1000" fill="hold"/>
                                        <p:tgtEl>
                                          <p:spTgt spid="60420">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60420">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60420">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60420">
                                            <p:txEl>
                                              <p:pRg st="2" end="2"/>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45" presetClass="entr" presetSubtype="0" dur="2000" fill="hold" nodeType="clickEffect">
                                  <p:stCondLst>
                                    <p:cond delay="0"/>
                                  </p:stCondLst>
                                  <p:iterate type="wd">
                                    <p:tmPct val="1000"/>
                                  </p:iterate>
                                  <p:childTnLst>
                                    <p:set>
                                      <p:cBhvr>
                                        <p:cTn id="30" dur="1" fill="hold">
                                          <p:stCondLst>
                                            <p:cond delay="0"/>
                                          </p:stCondLst>
                                        </p:cTn>
                                        <p:tgtEl>
                                          <p:spTgt spid="60420">
                                            <p:txEl>
                                              <p:pRg st="3" end="3"/>
                                            </p:txEl>
                                          </p:spTgt>
                                        </p:tgtEl>
                                        <p:attrNameLst>
                                          <p:attrName>style.visibility</p:attrName>
                                        </p:attrNameLst>
                                      </p:cBhvr>
                                      <p:to>
                                        <p:strVal val="visible"/>
                                      </p:to>
                                    </p:set>
                                    <p:animEffect transition="in" filter="fade">
                                      <p:cBhvr>
                                        <p:cTn id="31" dur="2000"/>
                                        <p:tgtEl>
                                          <p:spTgt spid="60420">
                                            <p:txEl>
                                              <p:pRg st="3" end="3"/>
                                            </p:txEl>
                                          </p:spTgt>
                                        </p:tgtEl>
                                      </p:cBhvr>
                                    </p:animEffect>
                                    <p:anim calcmode="lin" valueType="num">
                                      <p:cBhvr>
                                        <p:cTn id="32" dur="2000" fill="hold"/>
                                        <p:tgtEl>
                                          <p:spTgt spid="60420">
                                            <p:txEl>
                                              <p:pRg st="3" end="3"/>
                                            </p:txEl>
                                          </p:spTgt>
                                        </p:tgtEl>
                                        <p:attrNameLst>
                                          <p:attrName>ppt_w</p:attrName>
                                        </p:attrNameLst>
                                      </p:cBhvr>
                                      <p:tavLst>
                                        <p:tav tm="0" fmla="#ppt_w*sin(2.5*pi*$)">
                                          <p:val>
                                            <p:fltVal val="0"/>
                                          </p:val>
                                        </p:tav>
                                        <p:tav tm="100000">
                                          <p:val>
                                            <p:fltVal val="1"/>
                                          </p:val>
                                        </p:tav>
                                      </p:tavLst>
                                    </p:anim>
                                    <p:anim calcmode="lin" valueType="num">
                                      <p:cBhvr>
                                        <p:cTn id="33" dur="2000" fill="hold"/>
                                        <p:tgtEl>
                                          <p:spTgt spid="60420">
                                            <p:txEl>
                                              <p:pRg st="3" end="3"/>
                                            </p:txEl>
                                          </p:spTgt>
                                        </p:tgtEl>
                                        <p:attrNameLst>
                                          <p:attrName>ppt_h</p:attrName>
                                        </p:attrNameLst>
                                      </p:cBhvr>
                                      <p:tavLst>
                                        <p:tav tm="0">
                                          <p:val>
                                            <p:strVal val="#ppt_h"/>
                                          </p:val>
                                        </p:tav>
                                        <p:tav tm="100000">
                                          <p:val>
                                            <p:strVal val="#ppt_h"/>
                                          </p:val>
                                        </p:tav>
                                      </p:tavLst>
                                    </p:anim>
                                  </p:childTnLst>
                                </p:cTn>
                              </p:par>
                              <p:par>
                                <p:cTn id="34" presetID="45" presetClass="entr" presetSubtype="0" dur="2000" fill="hold" nodeType="withEffect">
                                  <p:stCondLst>
                                    <p:cond delay="0"/>
                                  </p:stCondLst>
                                  <p:iterate type="wd">
                                    <p:tmPct val="1000"/>
                                  </p:iterate>
                                  <p:childTnLst>
                                    <p:set>
                                      <p:cBhvr>
                                        <p:cTn id="35" dur="1" fill="hold">
                                          <p:stCondLst>
                                            <p:cond delay="0"/>
                                          </p:stCondLst>
                                        </p:cTn>
                                        <p:tgtEl>
                                          <p:spTgt spid="60420">
                                            <p:txEl>
                                              <p:pRg st="4" end="4"/>
                                            </p:txEl>
                                          </p:spTgt>
                                        </p:tgtEl>
                                        <p:attrNameLst>
                                          <p:attrName>style.visibility</p:attrName>
                                        </p:attrNameLst>
                                      </p:cBhvr>
                                      <p:to>
                                        <p:strVal val="visible"/>
                                      </p:to>
                                    </p:set>
                                    <p:animEffect transition="in" filter="fade">
                                      <p:cBhvr>
                                        <p:cTn id="36" dur="2000"/>
                                        <p:tgtEl>
                                          <p:spTgt spid="60420">
                                            <p:txEl>
                                              <p:pRg st="4" end="4"/>
                                            </p:txEl>
                                          </p:spTgt>
                                        </p:tgtEl>
                                      </p:cBhvr>
                                    </p:animEffect>
                                    <p:anim calcmode="lin" valueType="num">
                                      <p:cBhvr>
                                        <p:cTn id="37" dur="2000" fill="hold"/>
                                        <p:tgtEl>
                                          <p:spTgt spid="60420">
                                            <p:txEl>
                                              <p:pRg st="4" end="4"/>
                                            </p:txEl>
                                          </p:spTgt>
                                        </p:tgtEl>
                                        <p:attrNameLst>
                                          <p:attrName>ppt_w</p:attrName>
                                        </p:attrNameLst>
                                      </p:cBhvr>
                                      <p:tavLst>
                                        <p:tav tm="0" fmla="#ppt_w*sin(2.5*pi*$)">
                                          <p:val>
                                            <p:fltVal val="0"/>
                                          </p:val>
                                        </p:tav>
                                        <p:tav tm="100000">
                                          <p:val>
                                            <p:fltVal val="1"/>
                                          </p:val>
                                        </p:tav>
                                      </p:tavLst>
                                    </p:anim>
                                    <p:anim calcmode="lin" valueType="num">
                                      <p:cBhvr>
                                        <p:cTn id="38" dur="2000" fill="hold"/>
                                        <p:tgtEl>
                                          <p:spTgt spid="60420">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31" presetClass="entr" presetSubtype="0" dur="1000" fill="hold" grpId="0" nodeType="clickEffect">
                                  <p:stCondLst>
                                    <p:cond delay="0"/>
                                  </p:stCondLst>
                                  <p:iterate type="wd">
                                    <p:tmPct val="1000"/>
                                  </p:iterate>
                                  <p:childTnLst>
                                    <p:set>
                                      <p:cBhvr>
                                        <p:cTn id="42" dur="1" fill="hold">
                                          <p:stCondLst>
                                            <p:cond delay="0"/>
                                          </p:stCondLst>
                                        </p:cTn>
                                        <p:tgtEl>
                                          <p:spTgt spid="60420">
                                            <p:txEl>
                                              <p:pRg st="5" end="5"/>
                                            </p:txEl>
                                          </p:spTgt>
                                        </p:tgtEl>
                                        <p:attrNameLst>
                                          <p:attrName>style.visibility</p:attrName>
                                        </p:attrNameLst>
                                      </p:cBhvr>
                                      <p:to>
                                        <p:strVal val="visible"/>
                                      </p:to>
                                    </p:set>
                                    <p:anim calcmode="lin" valueType="num">
                                      <p:cBhvr>
                                        <p:cTn id="43" dur="1000" fill="hold"/>
                                        <p:tgtEl>
                                          <p:spTgt spid="60420">
                                            <p:txEl>
                                              <p:pRg st="5" end="5"/>
                                            </p:txEl>
                                          </p:spTgt>
                                        </p:tgtEl>
                                        <p:attrNameLst>
                                          <p:attrName>ppt_w</p:attrName>
                                        </p:attrNameLst>
                                      </p:cBhvr>
                                      <p:tavLst>
                                        <p:tav tm="0">
                                          <p:val>
                                            <p:fltVal val="0"/>
                                          </p:val>
                                        </p:tav>
                                        <p:tav tm="100000">
                                          <p:val>
                                            <p:strVal val="#ppt_w"/>
                                          </p:val>
                                        </p:tav>
                                      </p:tavLst>
                                    </p:anim>
                                    <p:anim calcmode="lin" valueType="num">
                                      <p:cBhvr>
                                        <p:cTn id="44" dur="1000" fill="hold"/>
                                        <p:tgtEl>
                                          <p:spTgt spid="60420">
                                            <p:txEl>
                                              <p:pRg st="5" end="5"/>
                                            </p:txEl>
                                          </p:spTgt>
                                        </p:tgtEl>
                                        <p:attrNameLst>
                                          <p:attrName>ppt_h</p:attrName>
                                        </p:attrNameLst>
                                      </p:cBhvr>
                                      <p:tavLst>
                                        <p:tav tm="0">
                                          <p:val>
                                            <p:fltVal val="0"/>
                                          </p:val>
                                        </p:tav>
                                        <p:tav tm="100000">
                                          <p:val>
                                            <p:strVal val="#ppt_h"/>
                                          </p:val>
                                        </p:tav>
                                      </p:tavLst>
                                    </p:anim>
                                    <p:anim calcmode="lin" valueType="num">
                                      <p:cBhvr>
                                        <p:cTn id="45" dur="1000" fill="hold"/>
                                        <p:tgtEl>
                                          <p:spTgt spid="60420">
                                            <p:txEl>
                                              <p:pRg st="5" end="5"/>
                                            </p:txEl>
                                          </p:spTgt>
                                        </p:tgtEl>
                                        <p:attrNameLst>
                                          <p:attrName>style.rotation</p:attrName>
                                        </p:attrNameLst>
                                      </p:cBhvr>
                                      <p:tavLst>
                                        <p:tav tm="0">
                                          <p:val>
                                            <p:fltVal val="90"/>
                                          </p:val>
                                        </p:tav>
                                        <p:tav tm="100000">
                                          <p:val>
                                            <p:fltVal val="0"/>
                                          </p:val>
                                        </p:tav>
                                      </p:tavLst>
                                    </p:anim>
                                    <p:animEffect transition="in" filter="fade">
                                      <p:cBhvr>
                                        <p:cTn id="46" dur="1000"/>
                                        <p:tgtEl>
                                          <p:spTgt spid="60420">
                                            <p:txEl>
                                              <p:pRg st="5" end="5"/>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31" presetClass="entr" presetSubtype="0" dur="1000" fill="hold" grpId="0" nodeType="clickEffect">
                                  <p:stCondLst>
                                    <p:cond delay="0"/>
                                  </p:stCondLst>
                                  <p:iterate type="wd">
                                    <p:tmPct val="1000"/>
                                  </p:iterate>
                                  <p:childTnLst>
                                    <p:set>
                                      <p:cBhvr>
                                        <p:cTn id="50" dur="1" fill="hold">
                                          <p:stCondLst>
                                            <p:cond delay="0"/>
                                          </p:stCondLst>
                                        </p:cTn>
                                        <p:tgtEl>
                                          <p:spTgt spid="60420">
                                            <p:txEl>
                                              <p:pRg st="6" end="6"/>
                                            </p:txEl>
                                          </p:spTgt>
                                        </p:tgtEl>
                                        <p:attrNameLst>
                                          <p:attrName>style.visibility</p:attrName>
                                        </p:attrNameLst>
                                      </p:cBhvr>
                                      <p:to>
                                        <p:strVal val="visible"/>
                                      </p:to>
                                    </p:set>
                                    <p:anim calcmode="lin" valueType="num">
                                      <p:cBhvr>
                                        <p:cTn id="51" dur="1000" fill="hold"/>
                                        <p:tgtEl>
                                          <p:spTgt spid="60420">
                                            <p:txEl>
                                              <p:pRg st="6" end="6"/>
                                            </p:txEl>
                                          </p:spTgt>
                                        </p:tgtEl>
                                        <p:attrNameLst>
                                          <p:attrName>ppt_w</p:attrName>
                                        </p:attrNameLst>
                                      </p:cBhvr>
                                      <p:tavLst>
                                        <p:tav tm="0">
                                          <p:val>
                                            <p:fltVal val="0"/>
                                          </p:val>
                                        </p:tav>
                                        <p:tav tm="100000">
                                          <p:val>
                                            <p:strVal val="#ppt_w"/>
                                          </p:val>
                                        </p:tav>
                                      </p:tavLst>
                                    </p:anim>
                                    <p:anim calcmode="lin" valueType="num">
                                      <p:cBhvr>
                                        <p:cTn id="52" dur="1000" fill="hold"/>
                                        <p:tgtEl>
                                          <p:spTgt spid="60420">
                                            <p:txEl>
                                              <p:pRg st="6" end="6"/>
                                            </p:txEl>
                                          </p:spTgt>
                                        </p:tgtEl>
                                        <p:attrNameLst>
                                          <p:attrName>ppt_h</p:attrName>
                                        </p:attrNameLst>
                                      </p:cBhvr>
                                      <p:tavLst>
                                        <p:tav tm="0">
                                          <p:val>
                                            <p:fltVal val="0"/>
                                          </p:val>
                                        </p:tav>
                                        <p:tav tm="100000">
                                          <p:val>
                                            <p:strVal val="#ppt_h"/>
                                          </p:val>
                                        </p:tav>
                                      </p:tavLst>
                                    </p:anim>
                                    <p:anim calcmode="lin" valueType="num">
                                      <p:cBhvr>
                                        <p:cTn id="53" dur="1000" fill="hold"/>
                                        <p:tgtEl>
                                          <p:spTgt spid="60420">
                                            <p:txEl>
                                              <p:pRg st="6" end="6"/>
                                            </p:txEl>
                                          </p:spTgt>
                                        </p:tgtEl>
                                        <p:attrNameLst>
                                          <p:attrName>style.rotation</p:attrName>
                                        </p:attrNameLst>
                                      </p:cBhvr>
                                      <p:tavLst>
                                        <p:tav tm="0">
                                          <p:val>
                                            <p:fltVal val="90"/>
                                          </p:val>
                                        </p:tav>
                                        <p:tav tm="100000">
                                          <p:val>
                                            <p:fltVal val="0"/>
                                          </p:val>
                                        </p:tav>
                                      </p:tavLst>
                                    </p:anim>
                                    <p:animEffect transition="in" filter="fade">
                                      <p:cBhvr>
                                        <p:cTn id="54" dur="1000"/>
                                        <p:tgtEl>
                                          <p:spTgt spid="6042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20" grpId="0" uiExpand="1"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8" name="Rectangle 4">
            <a:extLst>
              <a:ext uri="{FF2B5EF4-FFF2-40B4-BE49-F238E27FC236}">
                <a16:creationId xmlns:a16="http://schemas.microsoft.com/office/drawing/2014/main" id="{17FAC798-4BC5-4309-A1F3-8FEC036821CC}"/>
              </a:ext>
            </a:extLst>
          </p:cNvPr>
          <p:cNvSpPr>
            <a:spLocks noGrp="1" noChangeArrowheads="1"/>
          </p:cNvSpPr>
          <p:nvPr>
            <p:ph/>
          </p:nvPr>
        </p:nvSpPr>
        <p:spPr>
          <a:xfrm>
            <a:off x="1258888" y="1628775"/>
            <a:ext cx="7313612" cy="4032250"/>
          </a:xfrm>
        </p:spPr>
        <p:txBody>
          <a:bodyPr/>
          <a:lstStyle/>
          <a:p>
            <a:pPr eaLnBrk="1" hangingPunct="1">
              <a:buFont typeface="Wingdings" panose="05000000000000000000" pitchFamily="2" charset="2"/>
              <a:buNone/>
            </a:pPr>
            <a:r>
              <a:rPr lang="zh-CN" altLang="en-US" sz="3200" b="1">
                <a:latin typeface="宋体" panose="02010600030101010101" pitchFamily="2" charset="-122"/>
              </a:rPr>
              <a:t>     若</a:t>
            </a:r>
            <a:r>
              <a:rPr lang="zh-CN" altLang="en-US" sz="3200" b="1">
                <a:solidFill>
                  <a:srgbClr val="FF0000"/>
                </a:solidFill>
                <a:latin typeface="宋体" panose="02010600030101010101" pitchFamily="2" charset="-122"/>
              </a:rPr>
              <a:t>延误</a:t>
            </a:r>
            <a:r>
              <a:rPr lang="en-US" altLang="zh-CN" sz="3200" b="1">
                <a:solidFill>
                  <a:srgbClr val="FF0000"/>
                </a:solidFill>
                <a:latin typeface="宋体" panose="02010600030101010101" pitchFamily="2" charset="-122"/>
              </a:rPr>
              <a:t>24</a:t>
            </a:r>
            <a:r>
              <a:rPr lang="zh-CN" altLang="en-US" sz="3200" b="1">
                <a:solidFill>
                  <a:srgbClr val="FF0000"/>
                </a:solidFill>
                <a:latin typeface="宋体" panose="02010600030101010101" pitchFamily="2" charset="-122"/>
              </a:rPr>
              <a:t>小时</a:t>
            </a:r>
            <a:r>
              <a:rPr lang="zh-CN" altLang="en-US" sz="3200" b="1">
                <a:latin typeface="宋体" panose="02010600030101010101" pitchFamily="2" charset="-122"/>
              </a:rPr>
              <a:t>，则</a:t>
            </a:r>
            <a:r>
              <a:rPr lang="zh-CN" altLang="en-US" sz="3200" b="1">
                <a:solidFill>
                  <a:srgbClr val="FF0000"/>
                </a:solidFill>
                <a:latin typeface="宋体" panose="02010600030101010101" pitchFamily="2" charset="-122"/>
              </a:rPr>
              <a:t>全面搜救行动</a:t>
            </a:r>
          </a:p>
          <a:p>
            <a:pPr eaLnBrk="1" hangingPunct="1">
              <a:buFont typeface="Wingdings" panose="05000000000000000000" pitchFamily="2" charset="2"/>
              <a:buNone/>
            </a:pPr>
            <a:r>
              <a:rPr lang="zh-CN" altLang="en-US" sz="3200" b="1">
                <a:solidFill>
                  <a:srgbClr val="FF0000"/>
                </a:solidFill>
                <a:latin typeface="宋体" panose="02010600030101010101" pitchFamily="2" charset="-122"/>
              </a:rPr>
              <a:t>     开始</a:t>
            </a:r>
            <a:r>
              <a:rPr lang="zh-CN" altLang="en-US" sz="3200" b="1">
                <a:latin typeface="宋体" panose="02010600030101010101" pitchFamily="2" charset="-122"/>
              </a:rPr>
              <a:t>。</a:t>
            </a:r>
          </a:p>
          <a:p>
            <a:pPr eaLnBrk="1" hangingPunct="1">
              <a:buFont typeface="Wingdings" panose="05000000000000000000" pitchFamily="2" charset="2"/>
              <a:buNone/>
            </a:pPr>
            <a:r>
              <a:rPr lang="en-US" altLang="zh-CN" sz="3200" b="1">
                <a:latin typeface="宋体" panose="02010600030101010101" pitchFamily="2" charset="-122"/>
              </a:rPr>
              <a:t>  ④ </a:t>
            </a:r>
            <a:r>
              <a:rPr lang="zh-CN" altLang="en-US" sz="3200" b="1">
                <a:latin typeface="宋体" panose="02010600030101010101" pitchFamily="2" charset="-122"/>
              </a:rPr>
              <a:t>若无故违反</a:t>
            </a:r>
            <a:r>
              <a:rPr lang="en-US" altLang="zh-CN" sz="3200" b="1">
                <a:latin typeface="宋体" panose="02010600030101010101" pitchFamily="2" charset="-122"/>
              </a:rPr>
              <a:t>AUSREP</a:t>
            </a:r>
            <a:r>
              <a:rPr lang="zh-CN" altLang="en-US" sz="3200" b="1">
                <a:latin typeface="宋体" panose="02010600030101010101" pitchFamily="2" charset="-122"/>
              </a:rPr>
              <a:t>船位报告制</a:t>
            </a:r>
          </a:p>
          <a:p>
            <a:pPr eaLnBrk="1" hangingPunct="1">
              <a:buFont typeface="Wingdings" panose="05000000000000000000" pitchFamily="2" charset="2"/>
              <a:buNone/>
            </a:pPr>
            <a:r>
              <a:rPr lang="zh-CN" altLang="en-US" sz="3200" b="1">
                <a:latin typeface="宋体" panose="02010600030101010101" pitchFamily="2" charset="-122"/>
              </a:rPr>
              <a:t>     度，将会被处以</a:t>
            </a:r>
            <a:r>
              <a:rPr lang="zh-CN" altLang="en-US" sz="3200" b="1">
                <a:solidFill>
                  <a:srgbClr val="FF0000"/>
                </a:solidFill>
                <a:latin typeface="宋体" panose="02010600030101010101" pitchFamily="2" charset="-122"/>
              </a:rPr>
              <a:t>罚款</a:t>
            </a:r>
            <a:r>
              <a:rPr lang="zh-CN" altLang="en-US" sz="3200" b="1">
                <a:latin typeface="宋体" panose="02010600030101010101" pitchFamily="2" charset="-122"/>
              </a:rPr>
              <a:t>。</a:t>
            </a:r>
            <a:endParaRPr lang="en-US" altLang="zh-CN" sz="3200" b="1">
              <a:latin typeface="宋体" panose="02010600030101010101" pitchFamily="2" charset="-122"/>
            </a:endParaRPr>
          </a:p>
          <a:p>
            <a:pPr eaLnBrk="1" hangingPunct="1">
              <a:buFont typeface="Wingdings" panose="05000000000000000000" pitchFamily="2" charset="2"/>
              <a:buNone/>
            </a:pPr>
            <a:r>
              <a:rPr lang="en-US" altLang="zh-CN" sz="3200" b="1">
                <a:latin typeface="宋体" panose="02010600030101010101" pitchFamily="2" charset="-122"/>
              </a:rPr>
              <a:t>  ⑤ MRCC AUSTRALIA TLX 71-62349</a:t>
            </a:r>
          </a:p>
          <a:p>
            <a:pPr eaLnBrk="1" hangingPunct="1">
              <a:buFont typeface="Wingdings" panose="05000000000000000000" pitchFamily="2" charset="2"/>
              <a:buNone/>
            </a:pPr>
            <a:r>
              <a:rPr lang="en-US" altLang="zh-CN" sz="3200" b="1">
                <a:latin typeface="宋体" panose="02010600030101010101" pitchFamily="2" charset="-122"/>
              </a:rPr>
              <a:t>                   FAX 61-62572036</a:t>
            </a:r>
            <a:endParaRPr lang="zh-CN" altLang="en-US" sz="3200" b="1">
              <a:latin typeface="宋体" panose="02010600030101010101" pitchFamily="2" charset="-122"/>
            </a:endParaRPr>
          </a:p>
          <a:p>
            <a:pPr eaLnBrk="1" hangingPunct="1">
              <a:buFont typeface="Wingdings" panose="05000000000000000000" pitchFamily="2" charset="2"/>
              <a:buNone/>
            </a:pPr>
            <a:endParaRPr lang="zh-CN" altLang="en-US"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CD1F0D1D-BF8C-4838-B65F-B8228CBC6AD9}"/>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1A9C7D3E-3EFE-430D-8A7A-DB5D6A864C7C}" type="slidenum">
              <a:rPr kumimoji="1" lang="en-US" altLang="zh-CN" sz="2000" b="1">
                <a:effectLst>
                  <a:outerShdw blurRad="38100" dist="38100" dir="2700000" algn="tl">
                    <a:srgbClr val="C0C0C0"/>
                  </a:outerShdw>
                </a:effectLst>
              </a:rPr>
              <a:pPr algn="ctr" eaLnBrk="1" hangingPunct="1">
                <a:spcBef>
                  <a:spcPct val="50000"/>
                </a:spcBef>
                <a:buSzPct val="75000"/>
              </a:pPr>
              <a:t>27</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3" presetClass="entr" presetSubtype="0" dur="1000" fill="hold" grpId="0" nodeType="clickEffect">
                                  <p:stCondLst>
                                    <p:cond delay="0"/>
                                  </p:stCondLst>
                                  <p:iterate type="wd">
                                    <p:tmPct val="1000"/>
                                  </p:iterate>
                                  <p:childTnLst>
                                    <p:set>
                                      <p:cBhvr>
                                        <p:cTn id="6" dur="1" fill="hold">
                                          <p:stCondLst>
                                            <p:cond delay="0"/>
                                          </p:stCondLst>
                                        </p:cTn>
                                        <p:tgtEl>
                                          <p:spTgt spid="62468">
                                            <p:txEl>
                                              <p:pRg st="0" end="0"/>
                                            </p:txEl>
                                          </p:spTgt>
                                        </p:tgtEl>
                                        <p:attrNameLst>
                                          <p:attrName>style.visibility</p:attrName>
                                        </p:attrNameLst>
                                      </p:cBhvr>
                                      <p:to>
                                        <p:strVal val="visible"/>
                                      </p:to>
                                    </p:set>
                                    <p:animEffect transition="in" filter="fade">
                                      <p:cBhvr>
                                        <p:cTn id="7" dur="100"/>
                                        <p:tgtEl>
                                          <p:spTgt spid="62468">
                                            <p:txEl>
                                              <p:pRg st="0" end="0"/>
                                            </p:txEl>
                                          </p:spTgt>
                                        </p:tgtEl>
                                      </p:cBhvr>
                                    </p:animEffect>
                                    <p:anim calcmode="lin" valueType="num">
                                      <p:cBhvr>
                                        <p:cTn id="8" dur="400" fill="hold"/>
                                        <p:tgtEl>
                                          <p:spTgt spid="62468">
                                            <p:txEl>
                                              <p:pRg st="0" end="0"/>
                                            </p:txEl>
                                          </p:spTgt>
                                        </p:tgtEl>
                                        <p:attrNameLst>
                                          <p:attrName>ppt_x</p:attrName>
                                        </p:attrNameLst>
                                      </p:cBhvr>
                                      <p:tavLst>
                                        <p:tav tm="0">
                                          <p:val>
                                            <p:strVal val="#ppt_x"/>
                                          </p:val>
                                        </p:tav>
                                        <p:tav tm="100000">
                                          <p:val>
                                            <p:strVal val="#ppt_x"/>
                                          </p:val>
                                        </p:tav>
                                      </p:tavLst>
                                    </p:anim>
                                    <p:anim calcmode="lin" valueType="num">
                                      <p:cBhvr>
                                        <p:cTn id="9" dur="400" fill="hold"/>
                                        <p:tgtEl>
                                          <p:spTgt spid="62468">
                                            <p:txEl>
                                              <p:pRg st="0" end="0"/>
                                            </p:txEl>
                                          </p:spTgt>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62468">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62468">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nodeType="clickPar">
                      <p:stCondLst>
                        <p:cond delay="indefinite"/>
                      </p:stCondLst>
                      <p:childTnLst>
                        <p:par>
                          <p:cTn id="13" fill="hold" nodeType="withGroup">
                            <p:stCondLst>
                              <p:cond delay="0"/>
                            </p:stCondLst>
                            <p:childTnLst>
                              <p:par>
                                <p:cTn id="14" presetID="43" presetClass="entr" presetSubtype="0" dur="1000" fill="hold" grpId="0" nodeType="clickEffect">
                                  <p:stCondLst>
                                    <p:cond delay="0"/>
                                  </p:stCondLst>
                                  <p:iterate type="wd">
                                    <p:tmPct val="1000"/>
                                  </p:iterate>
                                  <p:childTnLst>
                                    <p:set>
                                      <p:cBhvr>
                                        <p:cTn id="15" dur="1" fill="hold">
                                          <p:stCondLst>
                                            <p:cond delay="0"/>
                                          </p:stCondLst>
                                        </p:cTn>
                                        <p:tgtEl>
                                          <p:spTgt spid="62468">
                                            <p:txEl>
                                              <p:pRg st="1" end="1"/>
                                            </p:txEl>
                                          </p:spTgt>
                                        </p:tgtEl>
                                        <p:attrNameLst>
                                          <p:attrName>style.visibility</p:attrName>
                                        </p:attrNameLst>
                                      </p:cBhvr>
                                      <p:to>
                                        <p:strVal val="visible"/>
                                      </p:to>
                                    </p:set>
                                    <p:animEffect transition="in" filter="fade">
                                      <p:cBhvr>
                                        <p:cTn id="16" dur="100"/>
                                        <p:tgtEl>
                                          <p:spTgt spid="62468">
                                            <p:txEl>
                                              <p:pRg st="1" end="1"/>
                                            </p:txEl>
                                          </p:spTgt>
                                        </p:tgtEl>
                                      </p:cBhvr>
                                    </p:animEffect>
                                    <p:anim calcmode="lin" valueType="num">
                                      <p:cBhvr>
                                        <p:cTn id="17" dur="400" fill="hold"/>
                                        <p:tgtEl>
                                          <p:spTgt spid="62468">
                                            <p:txEl>
                                              <p:pRg st="1" end="1"/>
                                            </p:txEl>
                                          </p:spTgt>
                                        </p:tgtEl>
                                        <p:attrNameLst>
                                          <p:attrName>ppt_x</p:attrName>
                                        </p:attrNameLst>
                                      </p:cBhvr>
                                      <p:tavLst>
                                        <p:tav tm="0">
                                          <p:val>
                                            <p:strVal val="#ppt_x"/>
                                          </p:val>
                                        </p:tav>
                                        <p:tav tm="100000">
                                          <p:val>
                                            <p:strVal val="#ppt_x"/>
                                          </p:val>
                                        </p:tav>
                                      </p:tavLst>
                                    </p:anim>
                                    <p:anim calcmode="lin" valueType="num">
                                      <p:cBhvr>
                                        <p:cTn id="18" dur="400" fill="hold"/>
                                        <p:tgtEl>
                                          <p:spTgt spid="62468">
                                            <p:txEl>
                                              <p:pRg st="1" end="1"/>
                                            </p:txEl>
                                          </p:spTgt>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62468">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62468">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43" presetClass="entr" presetSubtype="0" dur="1000" fill="hold" grpId="0" nodeType="clickEffect">
                                  <p:stCondLst>
                                    <p:cond delay="0"/>
                                  </p:stCondLst>
                                  <p:iterate type="wd">
                                    <p:tmPct val="1000"/>
                                  </p:iterate>
                                  <p:childTnLst>
                                    <p:set>
                                      <p:cBhvr>
                                        <p:cTn id="24" dur="1" fill="hold">
                                          <p:stCondLst>
                                            <p:cond delay="0"/>
                                          </p:stCondLst>
                                        </p:cTn>
                                        <p:tgtEl>
                                          <p:spTgt spid="62468">
                                            <p:txEl>
                                              <p:pRg st="2" end="2"/>
                                            </p:txEl>
                                          </p:spTgt>
                                        </p:tgtEl>
                                        <p:attrNameLst>
                                          <p:attrName>style.visibility</p:attrName>
                                        </p:attrNameLst>
                                      </p:cBhvr>
                                      <p:to>
                                        <p:strVal val="visible"/>
                                      </p:to>
                                    </p:set>
                                    <p:animEffect transition="in" filter="fade">
                                      <p:cBhvr>
                                        <p:cTn id="25" dur="100"/>
                                        <p:tgtEl>
                                          <p:spTgt spid="62468">
                                            <p:txEl>
                                              <p:pRg st="2" end="2"/>
                                            </p:txEl>
                                          </p:spTgt>
                                        </p:tgtEl>
                                      </p:cBhvr>
                                    </p:animEffect>
                                    <p:anim calcmode="lin" valueType="num">
                                      <p:cBhvr>
                                        <p:cTn id="26" dur="400" fill="hold"/>
                                        <p:tgtEl>
                                          <p:spTgt spid="62468">
                                            <p:txEl>
                                              <p:pRg st="2" end="2"/>
                                            </p:txEl>
                                          </p:spTgt>
                                        </p:tgtEl>
                                        <p:attrNameLst>
                                          <p:attrName>ppt_x</p:attrName>
                                        </p:attrNameLst>
                                      </p:cBhvr>
                                      <p:tavLst>
                                        <p:tav tm="0">
                                          <p:val>
                                            <p:strVal val="#ppt_x"/>
                                          </p:val>
                                        </p:tav>
                                        <p:tav tm="100000">
                                          <p:val>
                                            <p:strVal val="#ppt_x"/>
                                          </p:val>
                                        </p:tav>
                                      </p:tavLst>
                                    </p:anim>
                                    <p:anim calcmode="lin" valueType="num">
                                      <p:cBhvr>
                                        <p:cTn id="27" dur="400" fill="hold"/>
                                        <p:tgtEl>
                                          <p:spTgt spid="62468">
                                            <p:txEl>
                                              <p:pRg st="2" end="2"/>
                                            </p:txEl>
                                          </p:spTgt>
                                        </p:tgtEl>
                                        <p:attrNameLst>
                                          <p:attrName>ppt_y</p:attrName>
                                        </p:attrNameLst>
                                      </p:cBhvr>
                                      <p:tavLst>
                                        <p:tav tm="0">
                                          <p:val>
                                            <p:strVal val="#ppt_y+0.31"/>
                                          </p:val>
                                        </p:tav>
                                        <p:tav tm="100000">
                                          <p:val>
                                            <p:strVal val="#ppt_y+0.31"/>
                                          </p:val>
                                        </p:tav>
                                      </p:tavLst>
                                    </p:anim>
                                    <p:anim calcmode="lin" valueType="num">
                                      <p:cBhvr>
                                        <p:cTn id="28" dur="600" decel="50000" fill="hold">
                                          <p:stCondLst>
                                            <p:cond delay="400"/>
                                          </p:stCondLst>
                                        </p:cTn>
                                        <p:tgtEl>
                                          <p:spTgt spid="62468">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9" dur="600" decel="50000" fill="hold">
                                          <p:stCondLst>
                                            <p:cond delay="400"/>
                                          </p:stCondLst>
                                        </p:cTn>
                                        <p:tgtEl>
                                          <p:spTgt spid="62468">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43" presetClass="entr" presetSubtype="0" dur="1000" fill="hold" grpId="0" nodeType="clickEffect">
                                  <p:stCondLst>
                                    <p:cond delay="0"/>
                                  </p:stCondLst>
                                  <p:iterate type="wd">
                                    <p:tmPct val="1000"/>
                                  </p:iterate>
                                  <p:childTnLst>
                                    <p:set>
                                      <p:cBhvr>
                                        <p:cTn id="33" dur="1" fill="hold">
                                          <p:stCondLst>
                                            <p:cond delay="0"/>
                                          </p:stCondLst>
                                        </p:cTn>
                                        <p:tgtEl>
                                          <p:spTgt spid="62468">
                                            <p:txEl>
                                              <p:pRg st="3" end="3"/>
                                            </p:txEl>
                                          </p:spTgt>
                                        </p:tgtEl>
                                        <p:attrNameLst>
                                          <p:attrName>style.visibility</p:attrName>
                                        </p:attrNameLst>
                                      </p:cBhvr>
                                      <p:to>
                                        <p:strVal val="visible"/>
                                      </p:to>
                                    </p:set>
                                    <p:animEffect transition="in" filter="fade">
                                      <p:cBhvr>
                                        <p:cTn id="34" dur="100"/>
                                        <p:tgtEl>
                                          <p:spTgt spid="62468">
                                            <p:txEl>
                                              <p:pRg st="3" end="3"/>
                                            </p:txEl>
                                          </p:spTgt>
                                        </p:tgtEl>
                                      </p:cBhvr>
                                    </p:animEffect>
                                    <p:anim calcmode="lin" valueType="num">
                                      <p:cBhvr>
                                        <p:cTn id="35" dur="400" fill="hold"/>
                                        <p:tgtEl>
                                          <p:spTgt spid="62468">
                                            <p:txEl>
                                              <p:pRg st="3" end="3"/>
                                            </p:txEl>
                                          </p:spTgt>
                                        </p:tgtEl>
                                        <p:attrNameLst>
                                          <p:attrName>ppt_x</p:attrName>
                                        </p:attrNameLst>
                                      </p:cBhvr>
                                      <p:tavLst>
                                        <p:tav tm="0">
                                          <p:val>
                                            <p:strVal val="#ppt_x"/>
                                          </p:val>
                                        </p:tav>
                                        <p:tav tm="100000">
                                          <p:val>
                                            <p:strVal val="#ppt_x"/>
                                          </p:val>
                                        </p:tav>
                                      </p:tavLst>
                                    </p:anim>
                                    <p:anim calcmode="lin" valueType="num">
                                      <p:cBhvr>
                                        <p:cTn id="36" dur="400" fill="hold"/>
                                        <p:tgtEl>
                                          <p:spTgt spid="62468">
                                            <p:txEl>
                                              <p:pRg st="3" end="3"/>
                                            </p:txEl>
                                          </p:spTgt>
                                        </p:tgtEl>
                                        <p:attrNameLst>
                                          <p:attrName>ppt_y</p:attrName>
                                        </p:attrNameLst>
                                      </p:cBhvr>
                                      <p:tavLst>
                                        <p:tav tm="0">
                                          <p:val>
                                            <p:strVal val="#ppt_y+0.31"/>
                                          </p:val>
                                        </p:tav>
                                        <p:tav tm="100000">
                                          <p:val>
                                            <p:strVal val="#ppt_y+0.31"/>
                                          </p:val>
                                        </p:tav>
                                      </p:tavLst>
                                    </p:anim>
                                    <p:anim calcmode="lin" valueType="num">
                                      <p:cBhvr>
                                        <p:cTn id="37" dur="600" decel="50000" fill="hold">
                                          <p:stCondLst>
                                            <p:cond delay="400"/>
                                          </p:stCondLst>
                                        </p:cTn>
                                        <p:tgtEl>
                                          <p:spTgt spid="62468">
                                            <p:txEl>
                                              <p:pRg st="3" end="3"/>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8" dur="600" decel="50000" fill="hold">
                                          <p:stCondLst>
                                            <p:cond delay="400"/>
                                          </p:stCondLst>
                                        </p:cTn>
                                        <p:tgtEl>
                                          <p:spTgt spid="62468">
                                            <p:txEl>
                                              <p:pRg st="3" end="3"/>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43" presetClass="entr" presetSubtype="0" dur="1000" fill="hold" grpId="0" nodeType="clickEffect">
                                  <p:stCondLst>
                                    <p:cond delay="0"/>
                                  </p:stCondLst>
                                  <p:iterate type="wd">
                                    <p:tmPct val="1000"/>
                                  </p:iterate>
                                  <p:childTnLst>
                                    <p:set>
                                      <p:cBhvr>
                                        <p:cTn id="42" dur="1" fill="hold">
                                          <p:stCondLst>
                                            <p:cond delay="0"/>
                                          </p:stCondLst>
                                        </p:cTn>
                                        <p:tgtEl>
                                          <p:spTgt spid="62468">
                                            <p:txEl>
                                              <p:pRg st="4" end="4"/>
                                            </p:txEl>
                                          </p:spTgt>
                                        </p:tgtEl>
                                        <p:attrNameLst>
                                          <p:attrName>style.visibility</p:attrName>
                                        </p:attrNameLst>
                                      </p:cBhvr>
                                      <p:to>
                                        <p:strVal val="visible"/>
                                      </p:to>
                                    </p:set>
                                    <p:animEffect transition="in" filter="fade">
                                      <p:cBhvr>
                                        <p:cTn id="43" dur="100"/>
                                        <p:tgtEl>
                                          <p:spTgt spid="62468">
                                            <p:txEl>
                                              <p:pRg st="4" end="4"/>
                                            </p:txEl>
                                          </p:spTgt>
                                        </p:tgtEl>
                                      </p:cBhvr>
                                    </p:animEffect>
                                    <p:anim calcmode="lin" valueType="num">
                                      <p:cBhvr>
                                        <p:cTn id="44" dur="400" fill="hold"/>
                                        <p:tgtEl>
                                          <p:spTgt spid="62468">
                                            <p:txEl>
                                              <p:pRg st="4" end="4"/>
                                            </p:txEl>
                                          </p:spTgt>
                                        </p:tgtEl>
                                        <p:attrNameLst>
                                          <p:attrName>ppt_x</p:attrName>
                                        </p:attrNameLst>
                                      </p:cBhvr>
                                      <p:tavLst>
                                        <p:tav tm="0">
                                          <p:val>
                                            <p:strVal val="#ppt_x"/>
                                          </p:val>
                                        </p:tav>
                                        <p:tav tm="100000">
                                          <p:val>
                                            <p:strVal val="#ppt_x"/>
                                          </p:val>
                                        </p:tav>
                                      </p:tavLst>
                                    </p:anim>
                                    <p:anim calcmode="lin" valueType="num">
                                      <p:cBhvr>
                                        <p:cTn id="45" dur="400" fill="hold"/>
                                        <p:tgtEl>
                                          <p:spTgt spid="62468">
                                            <p:txEl>
                                              <p:pRg st="4" end="4"/>
                                            </p:txEl>
                                          </p:spTgt>
                                        </p:tgtEl>
                                        <p:attrNameLst>
                                          <p:attrName>ppt_y</p:attrName>
                                        </p:attrNameLst>
                                      </p:cBhvr>
                                      <p:tavLst>
                                        <p:tav tm="0">
                                          <p:val>
                                            <p:strVal val="#ppt_y+0.31"/>
                                          </p:val>
                                        </p:tav>
                                        <p:tav tm="100000">
                                          <p:val>
                                            <p:strVal val="#ppt_y+0.31"/>
                                          </p:val>
                                        </p:tav>
                                      </p:tavLst>
                                    </p:anim>
                                    <p:anim calcmode="lin" valueType="num">
                                      <p:cBhvr>
                                        <p:cTn id="46" dur="600" decel="50000" fill="hold">
                                          <p:stCondLst>
                                            <p:cond delay="400"/>
                                          </p:stCondLst>
                                        </p:cTn>
                                        <p:tgtEl>
                                          <p:spTgt spid="62468">
                                            <p:txEl>
                                              <p:pRg st="4" end="4"/>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47" dur="600" decel="50000" fill="hold">
                                          <p:stCondLst>
                                            <p:cond delay="400"/>
                                          </p:stCondLst>
                                        </p:cTn>
                                        <p:tgtEl>
                                          <p:spTgt spid="62468">
                                            <p:txEl>
                                              <p:pRg st="4" end="4"/>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48" fill="hold" nodeType="clickPar">
                      <p:stCondLst>
                        <p:cond delay="indefinite"/>
                      </p:stCondLst>
                      <p:childTnLst>
                        <p:par>
                          <p:cTn id="49" fill="hold" nodeType="withGroup">
                            <p:stCondLst>
                              <p:cond delay="0"/>
                            </p:stCondLst>
                            <p:childTnLst>
                              <p:par>
                                <p:cTn id="50" presetID="43" presetClass="entr" presetSubtype="0" dur="1000" fill="hold" grpId="0" nodeType="clickEffect">
                                  <p:stCondLst>
                                    <p:cond delay="0"/>
                                  </p:stCondLst>
                                  <p:iterate type="wd">
                                    <p:tmPct val="1000"/>
                                  </p:iterate>
                                  <p:childTnLst>
                                    <p:set>
                                      <p:cBhvr>
                                        <p:cTn id="51" dur="1" fill="hold">
                                          <p:stCondLst>
                                            <p:cond delay="0"/>
                                          </p:stCondLst>
                                        </p:cTn>
                                        <p:tgtEl>
                                          <p:spTgt spid="62468">
                                            <p:txEl>
                                              <p:pRg st="5" end="5"/>
                                            </p:txEl>
                                          </p:spTgt>
                                        </p:tgtEl>
                                        <p:attrNameLst>
                                          <p:attrName>style.visibility</p:attrName>
                                        </p:attrNameLst>
                                      </p:cBhvr>
                                      <p:to>
                                        <p:strVal val="visible"/>
                                      </p:to>
                                    </p:set>
                                    <p:animEffect transition="in" filter="fade">
                                      <p:cBhvr>
                                        <p:cTn id="52" dur="100"/>
                                        <p:tgtEl>
                                          <p:spTgt spid="62468">
                                            <p:txEl>
                                              <p:pRg st="5" end="5"/>
                                            </p:txEl>
                                          </p:spTgt>
                                        </p:tgtEl>
                                      </p:cBhvr>
                                    </p:animEffect>
                                    <p:anim calcmode="lin" valueType="num">
                                      <p:cBhvr>
                                        <p:cTn id="53" dur="400" fill="hold"/>
                                        <p:tgtEl>
                                          <p:spTgt spid="62468">
                                            <p:txEl>
                                              <p:pRg st="5" end="5"/>
                                            </p:txEl>
                                          </p:spTgt>
                                        </p:tgtEl>
                                        <p:attrNameLst>
                                          <p:attrName>ppt_x</p:attrName>
                                        </p:attrNameLst>
                                      </p:cBhvr>
                                      <p:tavLst>
                                        <p:tav tm="0">
                                          <p:val>
                                            <p:strVal val="#ppt_x"/>
                                          </p:val>
                                        </p:tav>
                                        <p:tav tm="100000">
                                          <p:val>
                                            <p:strVal val="#ppt_x"/>
                                          </p:val>
                                        </p:tav>
                                      </p:tavLst>
                                    </p:anim>
                                    <p:anim calcmode="lin" valueType="num">
                                      <p:cBhvr>
                                        <p:cTn id="54" dur="400" fill="hold"/>
                                        <p:tgtEl>
                                          <p:spTgt spid="62468">
                                            <p:txEl>
                                              <p:pRg st="5" end="5"/>
                                            </p:txEl>
                                          </p:spTgt>
                                        </p:tgtEl>
                                        <p:attrNameLst>
                                          <p:attrName>ppt_y</p:attrName>
                                        </p:attrNameLst>
                                      </p:cBhvr>
                                      <p:tavLst>
                                        <p:tav tm="0">
                                          <p:val>
                                            <p:strVal val="#ppt_y+0.31"/>
                                          </p:val>
                                        </p:tav>
                                        <p:tav tm="100000">
                                          <p:val>
                                            <p:strVal val="#ppt_y+0.31"/>
                                          </p:val>
                                        </p:tav>
                                      </p:tavLst>
                                    </p:anim>
                                    <p:anim calcmode="lin" valueType="num">
                                      <p:cBhvr>
                                        <p:cTn id="55" dur="600" decel="50000" fill="hold">
                                          <p:stCondLst>
                                            <p:cond delay="400"/>
                                          </p:stCondLst>
                                        </p:cTn>
                                        <p:tgtEl>
                                          <p:spTgt spid="62468">
                                            <p:txEl>
                                              <p:pRg st="5" end="5"/>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56" dur="600" decel="50000" fill="hold">
                                          <p:stCondLst>
                                            <p:cond delay="400"/>
                                          </p:stCondLst>
                                        </p:cTn>
                                        <p:tgtEl>
                                          <p:spTgt spid="62468">
                                            <p:txEl>
                                              <p:pRg st="5" end="5"/>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uiExpand="1"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a:extLst>
              <a:ext uri="{FF2B5EF4-FFF2-40B4-BE49-F238E27FC236}">
                <a16:creationId xmlns:a16="http://schemas.microsoft.com/office/drawing/2014/main" id="{31D83E73-3549-49AD-8F44-BBBCA1E68E8A}"/>
              </a:ext>
            </a:extLst>
          </p:cNvPr>
          <p:cNvSpPr>
            <a:spLocks noGrp="1" noChangeArrowheads="1"/>
          </p:cNvSpPr>
          <p:nvPr>
            <p:ph/>
          </p:nvPr>
        </p:nvSpPr>
        <p:spPr>
          <a:xfrm>
            <a:off x="1331913" y="908050"/>
            <a:ext cx="7313612" cy="5557838"/>
          </a:xfrm>
        </p:spPr>
        <p:txBody>
          <a:bodyPr>
            <a:normAutofit lnSpcReduction="10000"/>
          </a:bodyPr>
          <a:lstStyle/>
          <a:p>
            <a:pPr eaLnBrk="1" hangingPunct="1">
              <a:buFont typeface="Wingdings" panose="05000000000000000000" pitchFamily="2" charset="2"/>
              <a:buNone/>
            </a:pPr>
            <a:r>
              <a:rPr lang="en-US" altLang="zh-CN" sz="3200" b="1">
                <a:latin typeface="宋体" panose="02010600030101010101" pitchFamily="2" charset="-122"/>
              </a:rPr>
              <a:t>15.2.4 </a:t>
            </a:r>
            <a:r>
              <a:rPr lang="zh-CN" altLang="en-US" sz="3200" b="1">
                <a:latin typeface="宋体" panose="02010600030101010101" pitchFamily="2" charset="-122"/>
              </a:rPr>
              <a:t>中国船舶报告系统（</a:t>
            </a:r>
            <a:r>
              <a:rPr lang="en-US" altLang="zh-CN" sz="3200" b="1">
                <a:solidFill>
                  <a:srgbClr val="FF0000"/>
                </a:solidFill>
                <a:latin typeface="宋体" panose="02010600030101010101" pitchFamily="2" charset="-122"/>
              </a:rPr>
              <a:t>CHISREP</a:t>
            </a:r>
            <a:r>
              <a:rPr lang="zh-CN" altLang="en-US" sz="3200" b="1">
                <a:latin typeface="宋体" panose="02010600030101010101" pitchFamily="2" charset="-122"/>
              </a:rPr>
              <a:t>）</a:t>
            </a:r>
          </a:p>
          <a:p>
            <a:pPr eaLnBrk="1" hangingPunct="1">
              <a:buFont typeface="Wingdings" panose="05000000000000000000" pitchFamily="2" charset="2"/>
              <a:buChar char="u"/>
            </a:pPr>
            <a:r>
              <a:rPr lang="zh-CN" altLang="en-US" sz="2800" b="1">
                <a:latin typeface="宋体" panose="02010600030101010101" pitchFamily="2" charset="-122"/>
              </a:rPr>
              <a:t>概述</a:t>
            </a:r>
            <a:endParaRPr lang="en-US" altLang="zh-CN" sz="2800" b="1">
              <a:latin typeface="宋体" panose="02010600030101010101" pitchFamily="2" charset="-122"/>
            </a:endParaRPr>
          </a:p>
          <a:p>
            <a:pPr eaLnBrk="1" hangingPunct="1"/>
            <a:r>
              <a:rPr lang="zh-CN" altLang="en-US" sz="2800" b="1">
                <a:latin typeface="宋体" panose="02010600030101010101" pitchFamily="2" charset="-122"/>
              </a:rPr>
              <a:t>中国船舶报告系统</a:t>
            </a:r>
            <a:r>
              <a:rPr lang="en-US" altLang="zh-CN" sz="2800" b="1">
                <a:latin typeface="宋体" panose="02010600030101010101" pitchFamily="2" charset="-122"/>
              </a:rPr>
              <a:t>(CHIna Ship REPorting system,</a:t>
            </a:r>
            <a:r>
              <a:rPr lang="zh-CN" altLang="en-US" sz="2800" b="1">
                <a:latin typeface="宋体" panose="02010600030101010101" pitchFamily="2" charset="-122"/>
              </a:rPr>
              <a:t>简称</a:t>
            </a:r>
            <a:r>
              <a:rPr lang="en-US" altLang="zh-CN" sz="2800" b="1">
                <a:latin typeface="宋体" panose="02010600030101010101" pitchFamily="2" charset="-122"/>
              </a:rPr>
              <a:t>CHISREP)</a:t>
            </a:r>
            <a:r>
              <a:rPr lang="zh-CN" altLang="en-US" sz="2800" b="1">
                <a:latin typeface="宋体" panose="02010600030101010101" pitchFamily="2" charset="-122"/>
              </a:rPr>
              <a:t>从</a:t>
            </a:r>
            <a:r>
              <a:rPr lang="en-US" altLang="zh-CN" sz="2800" b="1">
                <a:latin typeface="宋体" panose="02010600030101010101" pitchFamily="2" charset="-122"/>
              </a:rPr>
              <a:t>2001</a:t>
            </a:r>
            <a:r>
              <a:rPr lang="zh-CN" altLang="en-US" sz="2800" b="1">
                <a:latin typeface="宋体" panose="02010600030101010101" pitchFamily="2" charset="-122"/>
              </a:rPr>
              <a:t>年</a:t>
            </a:r>
            <a:r>
              <a:rPr lang="en-US" altLang="zh-CN" sz="2800" b="1">
                <a:latin typeface="宋体" panose="02010600030101010101" pitchFamily="2" charset="-122"/>
              </a:rPr>
              <a:t>6</a:t>
            </a:r>
            <a:r>
              <a:rPr lang="zh-CN" altLang="en-US" sz="2800" b="1">
                <a:latin typeface="宋体" panose="02010600030101010101" pitchFamily="2" charset="-122"/>
              </a:rPr>
              <a:t>月</a:t>
            </a:r>
            <a:r>
              <a:rPr lang="en-US" altLang="zh-CN" sz="2800" b="1">
                <a:latin typeface="宋体" panose="02010600030101010101" pitchFamily="2" charset="-122"/>
              </a:rPr>
              <a:t>1</a:t>
            </a:r>
            <a:r>
              <a:rPr lang="zh-CN" altLang="en-US" sz="2800" b="1">
                <a:latin typeface="宋体" panose="02010600030101010101" pitchFamily="2" charset="-122"/>
              </a:rPr>
              <a:t>日起施行。</a:t>
            </a:r>
          </a:p>
          <a:p>
            <a:pPr eaLnBrk="1" hangingPunct="1"/>
            <a:r>
              <a:rPr lang="zh-CN" altLang="en-US" sz="2800" b="1">
                <a:solidFill>
                  <a:srgbClr val="FF0000"/>
                </a:solidFill>
                <a:latin typeface="宋体" panose="02010600030101010101" pitchFamily="2" charset="-122"/>
              </a:rPr>
              <a:t>特点：</a:t>
            </a:r>
            <a:r>
              <a:rPr lang="zh-CN" altLang="en-US" sz="2800" b="1">
                <a:latin typeface="宋体" panose="02010600030101010101" pitchFamily="2" charset="-122"/>
              </a:rPr>
              <a:t>中国船舶报告系统具有对船舶报告的</a:t>
            </a:r>
            <a:r>
              <a:rPr lang="zh-CN" altLang="en-US" sz="2800" b="1">
                <a:solidFill>
                  <a:srgbClr val="FF0000"/>
                </a:solidFill>
                <a:latin typeface="宋体" panose="02010600030101010101" pitchFamily="2" charset="-122"/>
              </a:rPr>
              <a:t>航线</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船位</a:t>
            </a:r>
            <a:r>
              <a:rPr lang="zh-CN" altLang="en-US" sz="2800" b="1">
                <a:latin typeface="宋体" panose="02010600030101010101" pitchFamily="2" charset="-122"/>
              </a:rPr>
              <a:t>进行</a:t>
            </a:r>
            <a:r>
              <a:rPr lang="zh-CN" altLang="en-US" sz="2800" b="1">
                <a:solidFill>
                  <a:srgbClr val="FF0000"/>
                </a:solidFill>
                <a:latin typeface="宋体" panose="02010600030101010101" pitchFamily="2" charset="-122"/>
              </a:rPr>
              <a:t>自动标绘</a:t>
            </a:r>
            <a:r>
              <a:rPr lang="zh-CN" altLang="en-US" sz="2800" b="1">
                <a:latin typeface="宋体" panose="02010600030101010101" pitchFamily="2" charset="-122"/>
              </a:rPr>
              <a:t>和</a:t>
            </a:r>
            <a:r>
              <a:rPr lang="zh-CN" altLang="en-US" sz="2800" b="1">
                <a:solidFill>
                  <a:srgbClr val="FF0000"/>
                </a:solidFill>
                <a:latin typeface="宋体" panose="02010600030101010101" pitchFamily="2" charset="-122"/>
              </a:rPr>
              <a:t>推算</a:t>
            </a:r>
            <a:r>
              <a:rPr lang="zh-CN" altLang="en-US" sz="2800" b="1">
                <a:latin typeface="宋体" panose="02010600030101010101" pitchFamily="2" charset="-122"/>
              </a:rPr>
              <a:t>等功能。能为组织协调指挥船舶参与搜寻救助提供相关信息，避免或减少海上人员伤亡和财产损失，保障人命安全。</a:t>
            </a:r>
          </a:p>
          <a:p>
            <a:pPr eaLnBrk="1" hangingPunct="1"/>
            <a:r>
              <a:rPr lang="zh-CN" altLang="en-US" sz="2800" b="1">
                <a:latin typeface="宋体" panose="02010600030101010101" pitchFamily="2" charset="-122"/>
              </a:rPr>
              <a:t>报告区域为：</a:t>
            </a:r>
            <a:r>
              <a:rPr lang="zh-CN" altLang="en-US" sz="2800" b="1">
                <a:solidFill>
                  <a:srgbClr val="FF0000"/>
                </a:solidFill>
                <a:latin typeface="宋体" panose="02010600030101010101" pitchFamily="2" charset="-122"/>
              </a:rPr>
              <a:t>北纬</a:t>
            </a:r>
            <a:r>
              <a:rPr lang="en-US" altLang="zh-CN" sz="2800" b="1">
                <a:solidFill>
                  <a:srgbClr val="FF0000"/>
                </a:solidFill>
                <a:latin typeface="宋体" panose="02010600030101010101" pitchFamily="2" charset="-122"/>
              </a:rPr>
              <a:t>9</a:t>
            </a:r>
            <a:r>
              <a:rPr lang="zh-CN" altLang="en-US" sz="2800" b="1">
                <a:solidFill>
                  <a:srgbClr val="FF0000"/>
                </a:solidFill>
                <a:latin typeface="宋体" panose="02010600030101010101" pitchFamily="2" charset="-122"/>
              </a:rPr>
              <a:t>度以北</a:t>
            </a:r>
            <a:r>
              <a:rPr lang="zh-CN" altLang="en-US" sz="2800" b="1">
                <a:latin typeface="宋体" panose="02010600030101010101" pitchFamily="2" charset="-122"/>
              </a:rPr>
              <a:t>，</a:t>
            </a:r>
            <a:r>
              <a:rPr lang="zh-CN" altLang="en-US" sz="2800" b="1">
                <a:solidFill>
                  <a:srgbClr val="FF0000"/>
                </a:solidFill>
                <a:latin typeface="宋体" panose="02010600030101010101" pitchFamily="2" charset="-122"/>
              </a:rPr>
              <a:t>东经</a:t>
            </a:r>
            <a:r>
              <a:rPr lang="en-US" altLang="zh-CN" sz="2800" b="1">
                <a:solidFill>
                  <a:srgbClr val="FF0000"/>
                </a:solidFill>
                <a:latin typeface="宋体" panose="02010600030101010101" pitchFamily="2" charset="-122"/>
              </a:rPr>
              <a:t>130</a:t>
            </a:r>
            <a:r>
              <a:rPr lang="zh-CN" altLang="en-US" sz="2800" b="1">
                <a:solidFill>
                  <a:srgbClr val="FF0000"/>
                </a:solidFill>
                <a:latin typeface="宋体" panose="02010600030101010101" pitchFamily="2" charset="-122"/>
              </a:rPr>
              <a:t>度以西</a:t>
            </a:r>
            <a:r>
              <a:rPr lang="zh-CN" altLang="en-US" sz="2800" b="1">
                <a:latin typeface="宋体" panose="02010600030101010101" pitchFamily="2" charset="-122"/>
              </a:rPr>
              <a:t>的海域（不含其他国家领海和内水）。 </a:t>
            </a:r>
          </a:p>
          <a:p>
            <a:pPr eaLnBrk="1" hangingPunct="1"/>
            <a:endParaRPr lang="zh-CN" altLang="en-US" sz="3200" b="1">
              <a:latin typeface="宋体" panose="02010600030101010101" pitchFamily="2" charset="-122"/>
            </a:endParaRPr>
          </a:p>
        </p:txBody>
      </p:sp>
      <p:sp>
        <p:nvSpPr>
          <p:cNvPr id="12" name="灯片编号占位符 3">
            <a:extLst>
              <a:ext uri="{FF2B5EF4-FFF2-40B4-BE49-F238E27FC236}">
                <a16:creationId xmlns:a16="http://schemas.microsoft.com/office/drawing/2014/main" id="{FC257937-2BE1-4860-BD29-086FB8C2D2C3}"/>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ABC59F13-ABB7-414B-80D0-FE9DBC233DD1}" type="slidenum">
              <a:rPr kumimoji="1" lang="en-US" altLang="zh-CN" sz="2000" b="1">
                <a:effectLst>
                  <a:outerShdw blurRad="38100" dist="38100" dir="2700000" algn="tl">
                    <a:srgbClr val="C0C0C0"/>
                  </a:outerShdw>
                </a:effectLst>
              </a:rPr>
              <a:pPr algn="ctr" eaLnBrk="1" hangingPunct="1">
                <a:spcBef>
                  <a:spcPct val="50000"/>
                </a:spcBef>
                <a:buSzPct val="75000"/>
              </a:pPr>
              <a:t>28</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dur="500" fill="hold" grpId="0" nodeType="clickEffect">
                                  <p:stCondLst>
                                    <p:cond delay="0"/>
                                  </p:stCondLst>
                                  <p:iterate type="wd">
                                    <p:tmPct val="1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blinds(vertical)">
                                      <p:cBhvr>
                                        <p:cTn id="7" dur="500"/>
                                        <p:tgtEl>
                                          <p:spTgt spid="133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dur="500" fill="hold" grpId="0" nodeType="clickEffect">
                                  <p:stCondLst>
                                    <p:cond delay="0"/>
                                  </p:stCondLst>
                                  <p:iterate type="wd">
                                    <p:tmPct val="1000"/>
                                  </p:iterate>
                                  <p:childTnLst>
                                    <p:set>
                                      <p:cBhvr>
                                        <p:cTn id="11" dur="1" fill="hold">
                                          <p:stCondLst>
                                            <p:cond delay="0"/>
                                          </p:stCondLst>
                                        </p:cTn>
                                        <p:tgtEl>
                                          <p:spTgt spid="13314">
                                            <p:txEl>
                                              <p:pRg st="1" end="1"/>
                                            </p:txEl>
                                          </p:spTgt>
                                        </p:tgtEl>
                                        <p:attrNameLst>
                                          <p:attrName>style.visibility</p:attrName>
                                        </p:attrNameLst>
                                      </p:cBhvr>
                                      <p:to>
                                        <p:strVal val="visible"/>
                                      </p:to>
                                    </p:set>
                                    <p:animEffect transition="in" filter="blinds(vertical)">
                                      <p:cBhvr>
                                        <p:cTn id="12" dur="500"/>
                                        <p:tgtEl>
                                          <p:spTgt spid="1331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dur="500" fill="hold" grpId="0" nodeType="clickEffect">
                                  <p:stCondLst>
                                    <p:cond delay="0"/>
                                  </p:stCondLst>
                                  <p:iterate type="wd">
                                    <p:tmPct val="1000"/>
                                  </p:iterate>
                                  <p:childTnLst>
                                    <p:set>
                                      <p:cBhvr>
                                        <p:cTn id="16" dur="1" fill="hold">
                                          <p:stCondLst>
                                            <p:cond delay="0"/>
                                          </p:stCondLst>
                                        </p:cTn>
                                        <p:tgtEl>
                                          <p:spTgt spid="13314">
                                            <p:txEl>
                                              <p:pRg st="2" end="2"/>
                                            </p:txEl>
                                          </p:spTgt>
                                        </p:tgtEl>
                                        <p:attrNameLst>
                                          <p:attrName>style.visibility</p:attrName>
                                        </p:attrNameLst>
                                      </p:cBhvr>
                                      <p:to>
                                        <p:strVal val="visible"/>
                                      </p:to>
                                    </p:set>
                                    <p:animEffect transition="in" filter="blinds(vertical)">
                                      <p:cBhvr>
                                        <p:cTn id="17" dur="500"/>
                                        <p:tgtEl>
                                          <p:spTgt spid="1331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5" dur="500" fill="hold" grpId="0" nodeType="clickEffect">
                                  <p:stCondLst>
                                    <p:cond delay="0"/>
                                  </p:stCondLst>
                                  <p:iterate type="wd">
                                    <p:tmPct val="1000"/>
                                  </p:iterate>
                                  <p:childTnLst>
                                    <p:set>
                                      <p:cBhvr>
                                        <p:cTn id="21" dur="1" fill="hold">
                                          <p:stCondLst>
                                            <p:cond delay="0"/>
                                          </p:stCondLst>
                                        </p:cTn>
                                        <p:tgtEl>
                                          <p:spTgt spid="13314">
                                            <p:txEl>
                                              <p:pRg st="3" end="3"/>
                                            </p:txEl>
                                          </p:spTgt>
                                        </p:tgtEl>
                                        <p:attrNameLst>
                                          <p:attrName>style.visibility</p:attrName>
                                        </p:attrNameLst>
                                      </p:cBhvr>
                                      <p:to>
                                        <p:strVal val="visible"/>
                                      </p:to>
                                    </p:set>
                                    <p:animEffect transition="in" filter="blinds(vertical)">
                                      <p:cBhvr>
                                        <p:cTn id="22" dur="500"/>
                                        <p:tgtEl>
                                          <p:spTgt spid="1331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5" dur="500" fill="hold" grpId="0" nodeType="clickEffect">
                                  <p:stCondLst>
                                    <p:cond delay="0"/>
                                  </p:stCondLst>
                                  <p:iterate type="wd">
                                    <p:tmPct val="1000"/>
                                  </p:iterate>
                                  <p:childTnLst>
                                    <p:set>
                                      <p:cBhvr>
                                        <p:cTn id="26" dur="1" fill="hold">
                                          <p:stCondLst>
                                            <p:cond delay="0"/>
                                          </p:stCondLst>
                                        </p:cTn>
                                        <p:tgtEl>
                                          <p:spTgt spid="13314">
                                            <p:txEl>
                                              <p:pRg st="4" end="4"/>
                                            </p:txEl>
                                          </p:spTgt>
                                        </p:tgtEl>
                                        <p:attrNameLst>
                                          <p:attrName>style.visibility</p:attrName>
                                        </p:attrNameLst>
                                      </p:cBhvr>
                                      <p:to>
                                        <p:strVal val="visible"/>
                                      </p:to>
                                    </p:set>
                                    <p:animEffect transition="in" filter="blinds(vertical)">
                                      <p:cBhvr>
                                        <p:cTn id="27" dur="500"/>
                                        <p:tgtEl>
                                          <p:spTgt spid="1331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uiExpand="1" build="p"/>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a:extLst>
              <a:ext uri="{FF2B5EF4-FFF2-40B4-BE49-F238E27FC236}">
                <a16:creationId xmlns:a16="http://schemas.microsoft.com/office/drawing/2014/main" id="{1FF1C828-E94F-4FBA-8777-77AD2ADB3D6C}"/>
              </a:ext>
            </a:extLst>
          </p:cNvPr>
          <p:cNvSpPr>
            <a:spLocks noGrp="1" noChangeArrowheads="1"/>
          </p:cNvSpPr>
          <p:nvPr>
            <p:ph/>
          </p:nvPr>
        </p:nvSpPr>
        <p:spPr>
          <a:xfrm>
            <a:off x="1116013" y="908050"/>
            <a:ext cx="7812087" cy="5557838"/>
          </a:xfrm>
        </p:spPr>
        <p:txBody>
          <a:bodyPr>
            <a:normAutofit lnSpcReduction="10000"/>
          </a:bodyPr>
          <a:lstStyle/>
          <a:p>
            <a:pPr eaLnBrk="1" hangingPunct="1">
              <a:buFont typeface="Wingdings" panose="05000000000000000000" pitchFamily="2" charset="2"/>
              <a:buNone/>
            </a:pPr>
            <a:r>
              <a:rPr lang="en-US" altLang="zh-CN" sz="3200" b="1">
                <a:latin typeface="宋体" panose="02010600030101010101" pitchFamily="2" charset="-122"/>
              </a:rPr>
              <a:t>15.2.4 </a:t>
            </a:r>
            <a:r>
              <a:rPr lang="zh-CN" altLang="en-US" sz="3200" b="1">
                <a:latin typeface="宋体" panose="02010600030101010101" pitchFamily="2" charset="-122"/>
              </a:rPr>
              <a:t>中国船舶报告系统（</a:t>
            </a:r>
            <a:r>
              <a:rPr lang="en-US" altLang="zh-CN" sz="3200" b="1">
                <a:solidFill>
                  <a:srgbClr val="FF0000"/>
                </a:solidFill>
                <a:latin typeface="宋体" panose="02010600030101010101" pitchFamily="2" charset="-122"/>
              </a:rPr>
              <a:t>CHISREP</a:t>
            </a:r>
            <a:r>
              <a:rPr lang="zh-CN" altLang="en-US" sz="3200" b="1">
                <a:latin typeface="宋体" panose="02010600030101010101" pitchFamily="2" charset="-122"/>
              </a:rPr>
              <a:t>）</a:t>
            </a:r>
            <a:endParaRPr lang="zh-CN" altLang="en-US" sz="3200" b="1">
              <a:solidFill>
                <a:srgbClr val="FF0000"/>
              </a:solidFill>
              <a:latin typeface="宋体" panose="02010600030101010101" pitchFamily="2" charset="-122"/>
            </a:endParaRPr>
          </a:p>
          <a:p>
            <a:pPr eaLnBrk="1" hangingPunct="1">
              <a:buFont typeface="Wingdings" panose="05000000000000000000" pitchFamily="2" charset="2"/>
              <a:buChar char="u"/>
            </a:pPr>
            <a:r>
              <a:rPr lang="zh-CN" altLang="en-US" sz="2800" b="1">
                <a:latin typeface="宋体" panose="02010600030101010101" pitchFamily="2" charset="-122"/>
              </a:rPr>
              <a:t>适用船舶</a:t>
            </a:r>
          </a:p>
          <a:p>
            <a:pPr eaLnBrk="1" hangingPunct="1"/>
            <a:r>
              <a:rPr lang="zh-CN" altLang="en-US" sz="2800" b="1">
                <a:latin typeface="宋体" panose="02010600030101010101" pitchFamily="2" charset="-122"/>
              </a:rPr>
              <a:t>航行在</a:t>
            </a:r>
            <a:r>
              <a:rPr lang="zh-CN" altLang="en-US" sz="2800" b="1">
                <a:solidFill>
                  <a:srgbClr val="FF0000"/>
                </a:solidFill>
                <a:latin typeface="宋体" panose="02010600030101010101" pitchFamily="2" charset="-122"/>
              </a:rPr>
              <a:t>中国船舶报告区域内</a:t>
            </a:r>
            <a:r>
              <a:rPr lang="zh-CN" altLang="en-US" sz="2800" b="1">
                <a:latin typeface="宋体" panose="02010600030101010101" pitchFamily="2" charset="-122"/>
              </a:rPr>
              <a:t>，且航行时间超过</a:t>
            </a:r>
            <a:r>
              <a:rPr lang="en-US" altLang="zh-CN" sz="2800" b="1">
                <a:solidFill>
                  <a:srgbClr val="FF0000"/>
                </a:solidFill>
                <a:latin typeface="宋体" panose="02010600030101010101" pitchFamily="2" charset="-122"/>
              </a:rPr>
              <a:t>6</a:t>
            </a:r>
            <a:r>
              <a:rPr lang="zh-CN" altLang="en-US" sz="2800" b="1">
                <a:solidFill>
                  <a:srgbClr val="FF0000"/>
                </a:solidFill>
                <a:latin typeface="宋体" panose="02010600030101010101" pitchFamily="2" charset="-122"/>
              </a:rPr>
              <a:t>小时</a:t>
            </a:r>
            <a:r>
              <a:rPr lang="zh-CN" altLang="en-US" sz="2800" b="1">
                <a:latin typeface="宋体" panose="02010600030101010101" pitchFamily="2" charset="-122"/>
              </a:rPr>
              <a:t>的下列船舶：</a:t>
            </a:r>
          </a:p>
          <a:p>
            <a:pPr eaLnBrk="1" hangingPunct="1"/>
            <a:r>
              <a:rPr lang="zh-CN" altLang="en-US" sz="2800" b="1">
                <a:latin typeface="宋体" panose="02010600030101010101" pitchFamily="2" charset="-122"/>
              </a:rPr>
              <a:t>航行于</a:t>
            </a:r>
            <a:r>
              <a:rPr lang="zh-CN" altLang="en-US" sz="2800" b="1">
                <a:solidFill>
                  <a:srgbClr val="FF0000"/>
                </a:solidFill>
                <a:latin typeface="宋体" panose="02010600030101010101" pitchFamily="2" charset="-122"/>
              </a:rPr>
              <a:t>国际航线</a:t>
            </a:r>
            <a:r>
              <a:rPr lang="en-US" altLang="zh-CN" sz="2800" b="1">
                <a:latin typeface="宋体" panose="02010600030101010101" pitchFamily="2" charset="-122"/>
              </a:rPr>
              <a:t>300</a:t>
            </a:r>
            <a:r>
              <a:rPr lang="zh-CN" altLang="en-US" sz="2800" b="1">
                <a:latin typeface="宋体" panose="02010600030101010101" pitchFamily="2" charset="-122"/>
              </a:rPr>
              <a:t>总吨及以上的中国籍船舶；</a:t>
            </a:r>
          </a:p>
          <a:p>
            <a:pPr eaLnBrk="1" hangingPunct="1"/>
            <a:r>
              <a:rPr lang="zh-CN" altLang="en-US" sz="2800" b="1">
                <a:latin typeface="宋体" panose="02010600030101010101" pitchFamily="2" charset="-122"/>
              </a:rPr>
              <a:t>航行于中国沿海航线</a:t>
            </a:r>
            <a:r>
              <a:rPr lang="en-US" altLang="zh-CN" sz="2800" b="1">
                <a:latin typeface="宋体" panose="02010600030101010101" pitchFamily="2" charset="-122"/>
              </a:rPr>
              <a:t>1600</a:t>
            </a:r>
            <a:r>
              <a:rPr lang="zh-CN" altLang="en-US" sz="2800" b="1">
                <a:latin typeface="宋体" panose="02010600030101010101" pitchFamily="2" charset="-122"/>
              </a:rPr>
              <a:t>总吨及以上的中国籍船舶；</a:t>
            </a:r>
          </a:p>
          <a:p>
            <a:pPr eaLnBrk="1" hangingPunct="1"/>
            <a:r>
              <a:rPr lang="en-US" altLang="zh-CN" sz="2800" b="1">
                <a:latin typeface="宋体" panose="02010600030101010101" pitchFamily="2" charset="-122"/>
              </a:rPr>
              <a:t>2005</a:t>
            </a:r>
            <a:r>
              <a:rPr lang="zh-CN" altLang="en-US" sz="2800" b="1">
                <a:latin typeface="宋体" panose="02010600030101010101" pitchFamily="2" charset="-122"/>
              </a:rPr>
              <a:t>年</a:t>
            </a:r>
            <a:r>
              <a:rPr lang="en-US" altLang="zh-CN" sz="2800" b="1">
                <a:latin typeface="宋体" panose="02010600030101010101" pitchFamily="2" charset="-122"/>
              </a:rPr>
              <a:t>1</a:t>
            </a:r>
            <a:r>
              <a:rPr lang="zh-CN" altLang="en-US" sz="2800" b="1">
                <a:latin typeface="宋体" panose="02010600030101010101" pitchFamily="2" charset="-122"/>
              </a:rPr>
              <a:t>月</a:t>
            </a:r>
            <a:r>
              <a:rPr lang="en-US" altLang="zh-CN" sz="2800" b="1">
                <a:latin typeface="宋体" panose="02010600030101010101" pitchFamily="2" charset="-122"/>
              </a:rPr>
              <a:t>1</a:t>
            </a:r>
            <a:r>
              <a:rPr lang="zh-CN" altLang="en-US" sz="2800" b="1">
                <a:latin typeface="宋体" panose="02010600030101010101" pitchFamily="2" charset="-122"/>
              </a:rPr>
              <a:t>日后航行于</a:t>
            </a:r>
            <a:r>
              <a:rPr lang="zh-CN" altLang="en-US" sz="2800" b="1">
                <a:solidFill>
                  <a:srgbClr val="FF0000"/>
                </a:solidFill>
                <a:latin typeface="宋体" panose="02010600030101010101" pitchFamily="2" charset="-122"/>
              </a:rPr>
              <a:t>中国沿海航线</a:t>
            </a:r>
            <a:r>
              <a:rPr lang="zh-CN" altLang="en-US" sz="2800" b="1">
                <a:latin typeface="宋体" panose="02010600030101010101" pitchFamily="2" charset="-122"/>
              </a:rPr>
              <a:t>的</a:t>
            </a:r>
            <a:r>
              <a:rPr lang="en-US" altLang="zh-CN" sz="2800" b="1">
                <a:latin typeface="宋体" panose="02010600030101010101" pitchFamily="2" charset="-122"/>
              </a:rPr>
              <a:t>300</a:t>
            </a:r>
            <a:r>
              <a:rPr lang="zh-CN" altLang="en-US" sz="2800" b="1">
                <a:latin typeface="宋体" panose="02010600030101010101" pitchFamily="2" charset="-122"/>
              </a:rPr>
              <a:t>总吨及以上的中国籍船舶；</a:t>
            </a:r>
          </a:p>
          <a:p>
            <a:pPr eaLnBrk="1" hangingPunct="1"/>
            <a:r>
              <a:rPr lang="zh-CN" altLang="en-US" sz="2800" b="1">
                <a:latin typeface="宋体" panose="02010600030101010101" pitchFamily="2" charset="-122"/>
              </a:rPr>
              <a:t>中国政府鼓励外国籍船舶和本规定以外的中国籍船舶志愿加入中国船舶报告系统。</a:t>
            </a:r>
          </a:p>
          <a:p>
            <a:pPr eaLnBrk="1" hangingPunct="1"/>
            <a:endParaRPr lang="zh-CN" altLang="en-US" sz="3200" b="1">
              <a:latin typeface="宋体" panose="02010600030101010101" pitchFamily="2" charset="-122"/>
            </a:endParaRPr>
          </a:p>
        </p:txBody>
      </p:sp>
      <p:sp>
        <p:nvSpPr>
          <p:cNvPr id="4" name="灯片编号占位符 3">
            <a:extLst>
              <a:ext uri="{FF2B5EF4-FFF2-40B4-BE49-F238E27FC236}">
                <a16:creationId xmlns:a16="http://schemas.microsoft.com/office/drawing/2014/main" id="{1027E28D-7629-44D9-B61B-9A26FB71CA6B}"/>
              </a:ext>
            </a:extLst>
          </p:cNvPr>
          <p:cNvSpPr>
            <a:spLocks noGrp="1"/>
          </p:cNvSpPr>
          <p:nvPr/>
        </p:nvSpPr>
        <p:spPr bwMode="auto">
          <a:xfrm>
            <a:off x="8043863" y="6538913"/>
            <a:ext cx="1100137" cy="319087"/>
          </a:xfrm>
          <a:prstGeom prst="rect">
            <a:avLst/>
          </a:prstGeom>
          <a:noFill/>
          <a:ln>
            <a:noFill/>
          </a:ln>
          <a:effectLst/>
          <a:extLst/>
        </p:spPr>
        <p:txBody>
          <a:bodyPr/>
          <a:lstStyle>
            <a:defPPr>
              <a:defRPr lang="en-US"/>
            </a:defPPr>
            <a:lvl1pPr marL="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algn="ctr" eaLnBrk="1" hangingPunct="1">
              <a:spcBef>
                <a:spcPct val="50000"/>
              </a:spcBef>
              <a:buSzPct val="75000"/>
            </a:pPr>
            <a:fld id="{D1695235-8C41-48B1-A2EF-E0960EFEC205}" type="slidenum">
              <a:rPr kumimoji="1" lang="en-US" altLang="zh-CN" sz="2000" b="1">
                <a:effectLst>
                  <a:outerShdw blurRad="38100" dist="38100" dir="2700000" algn="tl">
                    <a:srgbClr val="C0C0C0"/>
                  </a:outerShdw>
                </a:effectLst>
              </a:rPr>
              <a:pPr algn="ctr" eaLnBrk="1" hangingPunct="1">
                <a:spcBef>
                  <a:spcPct val="50000"/>
                </a:spcBef>
                <a:buSzPct val="75000"/>
              </a:pPr>
              <a:t>29</a:t>
            </a:fld>
            <a:r>
              <a:rPr kumimoji="1" lang="en-US" altLang="zh-CN" sz="2000" b="1">
                <a:effectLst>
                  <a:outerShdw blurRad="38100" dist="38100" dir="2700000" algn="tl">
                    <a:srgbClr val="C0C0C0"/>
                  </a:outerShdw>
                </a:effectLst>
              </a:rPr>
              <a:t>/70</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dur="500" fill="hold" grpId="0" nodeType="clickEffect">
                                  <p:stCondLst>
                                    <p:cond delay="0"/>
                                  </p:stCondLst>
                                  <p:iterate type="wd">
                                    <p:tmPct val="1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blinds(vertical)">
                                      <p:cBhvr>
                                        <p:cTn id="7" dur="500"/>
                                        <p:tgtEl>
                                          <p:spTgt spid="133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dur="500" fill="hold" grpId="0" nodeType="clickEffect">
                                  <p:stCondLst>
                                    <p:cond delay="0"/>
                                  </p:stCondLst>
                                  <p:iterate type="wd">
                                    <p:tmPct val="1000"/>
                                  </p:iterate>
                                  <p:childTnLst>
                                    <p:set>
                                      <p:cBhvr>
                                        <p:cTn id="11" dur="1" fill="hold">
                                          <p:stCondLst>
                                            <p:cond delay="0"/>
                                          </p:stCondLst>
                                        </p:cTn>
                                        <p:tgtEl>
                                          <p:spTgt spid="13314">
                                            <p:txEl>
                                              <p:pRg st="1" end="1"/>
                                            </p:txEl>
                                          </p:spTgt>
                                        </p:tgtEl>
                                        <p:attrNameLst>
                                          <p:attrName>style.visibility</p:attrName>
                                        </p:attrNameLst>
                                      </p:cBhvr>
                                      <p:to>
                                        <p:strVal val="visible"/>
                                      </p:to>
                                    </p:set>
                                    <p:animEffect transition="in" filter="blinds(vertical)">
                                      <p:cBhvr>
                                        <p:cTn id="12" dur="500"/>
                                        <p:tgtEl>
                                          <p:spTgt spid="1331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dur="500" fill="hold" grpId="0" nodeType="clickEffect">
                                  <p:stCondLst>
                                    <p:cond delay="0"/>
                                  </p:stCondLst>
                                  <p:iterate type="wd">
                                    <p:tmPct val="1000"/>
                                  </p:iterate>
                                  <p:childTnLst>
                                    <p:set>
                                      <p:cBhvr>
                                        <p:cTn id="16" dur="1" fill="hold">
                                          <p:stCondLst>
                                            <p:cond delay="0"/>
                                          </p:stCondLst>
                                        </p:cTn>
                                        <p:tgtEl>
                                          <p:spTgt spid="13314">
                                            <p:txEl>
                                              <p:pRg st="2" end="2"/>
                                            </p:txEl>
                                          </p:spTgt>
                                        </p:tgtEl>
                                        <p:attrNameLst>
                                          <p:attrName>style.visibility</p:attrName>
                                        </p:attrNameLst>
                                      </p:cBhvr>
                                      <p:to>
                                        <p:strVal val="visible"/>
                                      </p:to>
                                    </p:set>
                                    <p:animEffect transition="in" filter="blinds(vertical)">
                                      <p:cBhvr>
                                        <p:cTn id="17" dur="500"/>
                                        <p:tgtEl>
                                          <p:spTgt spid="1331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5" dur="500" fill="hold" grpId="0" nodeType="clickEffect">
                                  <p:stCondLst>
                                    <p:cond delay="0"/>
                                  </p:stCondLst>
                                  <p:iterate type="wd">
                                    <p:tmPct val="1000"/>
                                  </p:iterate>
                                  <p:childTnLst>
                                    <p:set>
                                      <p:cBhvr>
                                        <p:cTn id="21" dur="1" fill="hold">
                                          <p:stCondLst>
                                            <p:cond delay="0"/>
                                          </p:stCondLst>
                                        </p:cTn>
                                        <p:tgtEl>
                                          <p:spTgt spid="13314">
                                            <p:txEl>
                                              <p:pRg st="3" end="3"/>
                                            </p:txEl>
                                          </p:spTgt>
                                        </p:tgtEl>
                                        <p:attrNameLst>
                                          <p:attrName>style.visibility</p:attrName>
                                        </p:attrNameLst>
                                      </p:cBhvr>
                                      <p:to>
                                        <p:strVal val="visible"/>
                                      </p:to>
                                    </p:set>
                                    <p:animEffect transition="in" filter="blinds(vertical)">
                                      <p:cBhvr>
                                        <p:cTn id="22" dur="500"/>
                                        <p:tgtEl>
                                          <p:spTgt spid="1331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5" dur="500" fill="hold" grpId="0" nodeType="clickEffect">
                                  <p:stCondLst>
                                    <p:cond delay="0"/>
                                  </p:stCondLst>
                                  <p:iterate type="wd">
                                    <p:tmPct val="1000"/>
                                  </p:iterate>
                                  <p:childTnLst>
                                    <p:set>
                                      <p:cBhvr>
                                        <p:cTn id="26" dur="1" fill="hold">
                                          <p:stCondLst>
                                            <p:cond delay="0"/>
                                          </p:stCondLst>
                                        </p:cTn>
                                        <p:tgtEl>
                                          <p:spTgt spid="13314">
                                            <p:txEl>
                                              <p:pRg st="4" end="4"/>
                                            </p:txEl>
                                          </p:spTgt>
                                        </p:tgtEl>
                                        <p:attrNameLst>
                                          <p:attrName>style.visibility</p:attrName>
                                        </p:attrNameLst>
                                      </p:cBhvr>
                                      <p:to>
                                        <p:strVal val="visible"/>
                                      </p:to>
                                    </p:set>
                                    <p:animEffect transition="in" filter="blinds(vertical)">
                                      <p:cBhvr>
                                        <p:cTn id="27" dur="500"/>
                                        <p:tgtEl>
                                          <p:spTgt spid="1331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5" dur="500" fill="hold" grpId="0" nodeType="clickEffect">
                                  <p:stCondLst>
                                    <p:cond delay="0"/>
                                  </p:stCondLst>
                                  <p:iterate type="wd">
                                    <p:tmPct val="1000"/>
                                  </p:iterate>
                                  <p:childTnLst>
                                    <p:set>
                                      <p:cBhvr>
                                        <p:cTn id="31" dur="1" fill="hold">
                                          <p:stCondLst>
                                            <p:cond delay="0"/>
                                          </p:stCondLst>
                                        </p:cTn>
                                        <p:tgtEl>
                                          <p:spTgt spid="13314">
                                            <p:txEl>
                                              <p:pRg st="5" end="5"/>
                                            </p:txEl>
                                          </p:spTgt>
                                        </p:tgtEl>
                                        <p:attrNameLst>
                                          <p:attrName>style.visibility</p:attrName>
                                        </p:attrNameLst>
                                      </p:cBhvr>
                                      <p:to>
                                        <p:strVal val="visible"/>
                                      </p:to>
                                    </p:set>
                                    <p:animEffect transition="in" filter="blinds(vertical)">
                                      <p:cBhvr>
                                        <p:cTn id="32" dur="500"/>
                                        <p:tgtEl>
                                          <p:spTgt spid="13314">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5" dur="500" fill="hold" grpId="0" nodeType="clickEffect">
                                  <p:stCondLst>
                                    <p:cond delay="0"/>
                                  </p:stCondLst>
                                  <p:iterate type="wd">
                                    <p:tmPct val="1000"/>
                                  </p:iterate>
                                  <p:childTnLst>
                                    <p:set>
                                      <p:cBhvr>
                                        <p:cTn id="36" dur="1" fill="hold">
                                          <p:stCondLst>
                                            <p:cond delay="0"/>
                                          </p:stCondLst>
                                        </p:cTn>
                                        <p:tgtEl>
                                          <p:spTgt spid="13314">
                                            <p:txEl>
                                              <p:pRg st="6" end="6"/>
                                            </p:txEl>
                                          </p:spTgt>
                                        </p:tgtEl>
                                        <p:attrNameLst>
                                          <p:attrName>style.visibility</p:attrName>
                                        </p:attrNameLst>
                                      </p:cBhvr>
                                      <p:to>
                                        <p:strVal val="visible"/>
                                      </p:to>
                                    </p:set>
                                    <p:animEffect transition="in" filter="blinds(vertical)">
                                      <p:cBhvr>
                                        <p:cTn id="37" dur="500"/>
                                        <p:tgtEl>
                                          <p:spTgt spid="133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uiExpand="1" build="p"/>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https://d.book118.com/466153014235010101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平面">
  <a:themeElements>
    <a:clrScheme name="平面">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平面">
      <a:majorFont>
        <a:latin typeface="Trebuchet MS" panose="020b0603020202020204"/>
        <a:ea typeface="Trebuchet MS" panose="020b0603020202020204"/>
        <a:cs typeface="Arial"/>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Trebuchet MS" panose="020b0603020202020204"/>
        <a:cs typeface="Arial"/>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平面">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182</Paragraphs>
  <Slides>30</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30</vt:i4>
      </vt:variant>
    </vt:vector>
  </HeadingPairs>
  <TitlesOfParts>
    <vt:vector baseType="lpstr" size="39">
      <vt:lpstr>Arial</vt:lpstr>
      <vt:lpstr>Calibri</vt:lpstr>
      <vt:lpstr>Trebuchet MS</vt:lpstr>
      <vt:lpstr>Wingdings 3</vt:lpstr>
      <vt:lpstr>Wingdings</vt:lpstr>
      <vt:lpstr>宋体</vt:lpstr>
      <vt:lpstr>Verdana</vt:lpstr>
      <vt:lpstr>幼圆</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2024-09-26T15:41:16.639</cp:lastPrinted>
  <dcterms:created xsi:type="dcterms:W3CDTF">2024-09-26T07:41:16Z</dcterms:created>
  <dcterms:modified xsi:type="dcterms:W3CDTF">2024-09-26T07:41:19Z</dcterms:modified>
</cp:coreProperties>
</file>