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0B8B7-76B1-4076-BC62-9CFF1B4E1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FEE1E-8C4F-48FE-8E74-B16164E14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45765-B6AD-48C8-A212-6B0010D4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5C575-45D2-4B2E-AB85-A41009EC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41119-B862-46F7-889E-28F94114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94792-9208-435B-81B1-D6B0CAEB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FF716-DBA7-4B8F-A7C2-849E2B62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B3982-062D-45B9-86D5-C2FD2B53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39556-7080-4C2C-AA3F-54DF9C784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3695C-08F4-4220-AD26-69381772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C3B2-2612-4F07-8839-E933FB51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54003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打造平安和谐校园工作总结范文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D0D0D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平安和谐校园建设成果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教育教学工作稳步推进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德育工作取得显著成效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后勤保障工作有力支撑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存在不足及原因分析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保障师生人身安全，维护校园稳定。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营造积极向上、团结友爱的校园环境，促进师生身心健康。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提升学校整体教育水平，培养德智体美劳全面发展的社会主义建设者和接班人。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XXXX年XX月至XXXX年XX月。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校园安全管理、师生安全教育、校园周边环境治理等方面。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学校全体师生员工、家长及社会各界人士。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平安和谐校园建设成果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学校投入大量资金，对校园内的安全设施进行了全面的检查、维修和更新，包括消防设备、安全出口、应急照明等，确保在紧急情况下能够迅速有效地发挥作用。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监控系统覆盖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学校安装了全方位的监控系统，覆盖校园的各个角落，有效地预防和打击了校园内的违法犯罪行为，保障了师生的人身和财产安全。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学校定期组织人员对校园进行安全隐患排查，对发现的问题及时整改，消除了潜在的安全风险，确保了校园的安全稳定。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校园安全环境改善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学校利用宣传栏、标语、微信公众号等多种渠道，广泛宣传安全知识，营造了浓厚的校园安全文化氛围，使师生在潜移默化中增强了安全意识。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学校定期开展安全教育培训活动，通过讲座、演练等形式，向师生传授安全知识和技能，提高了师生的安全意识和自我保护能力。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学校组织师生参与安全实践活动，如消防演练、紧急疏散等，让师生在实际操作中掌握安全技能，提高了应对突发事件的能力。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学校实行严格的门禁管理制度，对进出校园的人员和车辆进行严格登记和检查，有效地防止了社会闲杂人员进入校园，维护了校园的治安秩序。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严格门禁管理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学校制定了详细的学生行为规范，要求学生遵守校纪校规，文明礼貌待人接物，尊重师长团结同学，形成了良好的校风学风。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规范学生行为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学校组织保安和值班教师加强校园巡逻防控工作，及时发现和制止校园内的违纪违法行为，确保了校园的平安和谐。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加强巡逻防控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校园秩序井然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教育教学工作稳步推进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通过引进优秀教师、加强教师培训，提高了教师队伍的整体素质和教学能力。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采用多样化的教学方法和手段，如案例教学、小组讨论、多媒体教学等，提高了学生的学习兴趣和效果。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教学评估完善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建立了科学的教学评估体系，对教师的教学质量进行定期评估，及时发现问题并改进。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通过开展各种思想道德教育活动，如主题班会、德育讲座等，提高了学生的思想道德素质。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思想道德教育加强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组织了各种文体活动和比赛，如运动会、文艺汇演等，培养了学生的团队协作精神和综合素质。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文体活动丰富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鼓励学生参加社会实践活动，如志愿服务、社会调查等，提高了学生的社会责任感和实践能力。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社会实践增多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学生综合素质提高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家校共育活动丰富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开展了多种家校共育活动，如亲子阅读、家庭教育讲座等，促进了家庭教育和学校教育的有机结合。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家校合作效果显著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通过家校合作，学生的学习成绩和综合素质得到了显著提高，家长对学校的满意度也不断提升。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家校沟通顺畅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建立了家校沟通平台，定期召开家长会和家长座谈会，加强了学校与家庭之间的联系和沟通。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家校合作共育成果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德育工作取得显著成效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学校构建了以社会主义核心价值观为主线，涵盖思想道德、法制教育、心理健康等多方面的德育课程体系。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德育课程体系完善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学校通过课堂教学、主题班会、德育实践等多种方式，确保德育课程的有效实施，让学生在实践中感悟、在体验中成长。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德育课程实施有效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学校建立了科学的德育课程评价机制，通过学生自评、互评、教师评价等多种方式，全面客观地评价学生的思想道德表现。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德育课程评价科学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德育课程建设与实施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https://d.book118.com/466154003233010054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2024-09-22T06:15:58.384</cp:lastPrinted>
  <dcterms:created xsi:type="dcterms:W3CDTF">2024-09-21T22:15:58Z</dcterms:created>
  <dcterms:modified xsi:type="dcterms:W3CDTF">2024-09-21T22:16:00Z</dcterms:modified>
</cp:coreProperties>
</file>