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4B1A0-7E41-4D49-BC48-1843E2C8A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6EF39-77F0-40B0-91C1-BBC15AEBB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49734-7A77-4CF2-966D-F5CFCB94C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EEB11-02D9-493C-874A-B86CFFEFE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51B96-A1DE-4A09-B10C-7EC3B84A6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E3ADC0-ACB4-49C9-A4A0-4B17C9E98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BB154D-8389-422A-8B93-DB87A76F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8814D-3EF7-4CA4-9334-169C84E9C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A39CB-949C-4F33-AD57-D23926F9C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45940-6D37-46B3-B7AF-EAC862F05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670F1-315B-4F88-BAE0-5DA69E2C0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54110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护理记录书写质量评价与改进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护理记录书写基本要求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文字工整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护理记录应使用规范汉字，字迹清晰，易于辨认，不得使用涂改液或刀刮。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语言准确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描述病情、护理措施和效果时，应使用医学术语，避免使用模糊或歧义的词语。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句子结构完整，主谓宾搭配得当，避免使用倒装句或省略主语、谓语等不规范的句子。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护理记录应以客观事实为依据，避免主观臆断和猜测，如实反映患者的病情和护理过程。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护理记录应及时记录，确保信息的实时性和准确性，为医疗决策提供及时有效的支持。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护理记录应涵盖患者的基本信息、病情状况、护理措施及效果等方面的内容，确保信息的完整性。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条理清晰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护理记录应条理清晰，层次分明，便于阅读和理解。可以采用表格、流程图等形式，使信息更加直观和易于理解。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重点突出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护理记录应突出重点，对于重要的病情变化、护理措施和效果评价应重点描述，便于医生快速了解患者情况。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统一格式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护理记录应采用统一的格式，包括日期、时间、患者信息、病情描述、护理措施、效果评价等部分。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患者姓名、性别、年龄、民族、籍贯、职业等基本信息。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患者入院时间、床号、住院号等住院信息。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患者主诉、现病史、既往史等信息。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根据患者病情和护理需要，制定个性化的护理计划。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详细记录护理措施的实施时间、执行人、操作过程等信息。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针对患者的特殊情况，制定相应的护理措施，如心理护理、疼痛护理等。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密切观察患者的生命体征、病情变化及自身认知情况。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及时记录观察结果，包括患者的意识状态、疼痛程度、心理状况等。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对患者的病情状况和自身认知情况进行评估，为后续护理提供依据。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对护理效果进行定期评估，包括患者的病情状况、自身认知情况等。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根据评估结果，及时调整护理计划和措施，以提高护理效果。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将评估结果及时反馈给医生，为医生的治疗提供参考依据。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62" r="1936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护理记录书写注意事项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https://d.book118.com/466154110214010040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2024-09-07T09:47:54.994</cp:lastPrinted>
  <dcterms:created xsi:type="dcterms:W3CDTF">2024-09-07T01:47:55Z</dcterms:created>
  <dcterms:modified xsi:type="dcterms:W3CDTF">2024-09-07T01:47:57Z</dcterms:modified>
</cp:coreProperties>
</file>