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EE4B5-2B51-4053-B732-C0FBD4435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54688-BFBD-41D2-8C8D-6546361C8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66C8F-8AB6-4D6A-8131-AD1F645E2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BE087-CEA0-4D6F-BC74-4CE22E14C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ECA685-57B4-4A95-9F76-CF9872071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36ABDA-9E01-4C89-A426-E3B6DC694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75C333-D3B4-4471-B92B-42DB633A0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FCAA1-9B2F-4EE9-8DA1-FDA19FA89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703F2-BA49-4369-936D-94AC71183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2F2B2-4EE5-4A74-8922-35F071E8F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CB108-2147-4D87-A056-0672AA73D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0014314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智能消防智能感知设备提升火警报警准确率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智能感知设备技术原理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智能感知设备在火警报警中应用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提升火警报警准确率方法探讨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实验验证与结果分析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智能消防系统发展趋势展望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火灾危害与现状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火灾是威胁公共安全和社会发展的重要因素，具有突发性、破坏性和不确定性。随着城市化进程的加快，火灾隐患不断增加，传统消防手段已无法满足现实需求。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智能消防概念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智能消防是利用物联网、大数据、人工智能等先进技术，对火灾进行实时监测、预警、处置和评估的消防模式。它旨在提高火灾防控能力，减少火灾损失，保障人民生命财产安全。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智能消防通过实现火灾信息的快速感知、智能分析和科学决策，提升了火灾防控的智能化、精细化水平。它对于提高城市安全管理水平、推动消防事业发展具有重要意义。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智能消防背景与意义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烟雾探测器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温度传感器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气体探测器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图像识别技术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智能感知设备在消防中应用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847" r="1084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968" r="1796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利用光学或化学原理，检测空气中的烟雾浓度，实现火灾的早期预警。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通过测量环境温度变化，判断火源的存在和火势的发展情况。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检测空气中的有毒有害气体，如CO等，及时发现火灾隐患。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利用摄像头捕捉火场图像，通过图像识别算法分析火势蔓延情况，为救援提供决策支持。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62" b="13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提升火警报警准确率重要性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减少误报和漏报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准确的火警报警可以避免不必要的恐慌和混乱，同时确保真正的火灾得到及时响应。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提高救援效率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准确的报警信息有助于救援人员快速定位火源、了解火场情况，从而制定有效的救援方案，提高救援效率。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降低火灾损失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通过提升火警报警准确率，可以缩短火灾发现到处置的时间，减少火灾造成的损失和影响。这对于保护人民生命财产安全具有重要意义。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智能感知设备技术原理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通过检测空气中的烟雾颗粒浓度变化，将烟雾浓度转化为电信号进行输出。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烟雾传感器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利用热敏元件对环境温度进行感知，将温度变化转化为电信号。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温度传感器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056" r="705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检测空气中特定气体的浓度，如CO、可燃气体等，通过化学反应或物理吸附原理将气体浓度转化为电信号。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气体传感器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传感器类型及工作原理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通过各类传感器实时采集环境参数，如烟雾浓度、温度、气体浓度等。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将传感器输出的模拟信号转换为数字信号，便于后续处理。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对采集到的数据进行滤波、放大、A/D转换等处理，提取有效特征。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根据消防安全规范及实际情况，设定各传感器的报警阈值。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报警阈值设定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当某个或多个传感器数据超过设定阈值时，触发报警信号生成。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报警信号生成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通过有线或无线方式将报警信号传输至消防控制中心或相关责任人，实现远程监控和及时响应。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报警信号传输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报警信号生成与传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智能感知设备在火警报警中应用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误报率降低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采用先进的算法和人工智能技术，减少由于灰尘、蒸汽等干扰因素引起的误报。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烟雾探测技术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通过光学或化学方法检测空气中的烟雾颗粒，实现火灾初期烟雾的准确探测。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灵敏度可调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根据不同环境和需求，调整烟雾探测器的灵敏度，提高报警准确性。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566" r="556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烟雾探测器应用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实时监测环境温度变化，通过异常温度判断火灾发生的可能性。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温度监测技术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根据环境特点和历史数据，设定合理的报警阈值，减少误报和漏报。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报警阈值设定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在关键区域布置多个温度探测器，实现全方位、无死角的温度监测。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多点监测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温度探测器应用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https://d.book118.com/466200143145010043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2024-09-11T15:09:42.349</cp:lastPrinted>
  <dcterms:created xsi:type="dcterms:W3CDTF">2024-09-11T07:09:42Z</dcterms:created>
  <dcterms:modified xsi:type="dcterms:W3CDTF">2024-09-11T07:09:44Z</dcterms:modified>
</cp:coreProperties>
</file>