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822A4-9A1B-4699-B47C-C2C02AAE6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425EB-921F-476F-A0B6-9BE35A48D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BE988-A94D-4AE8-9E19-25B7751AA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EDFEB-2200-4CA1-9CFE-9FE25D6DE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1C3186-FE6B-4F39-B91B-9B791C411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8C5F6C-7390-4352-B4E1-928555EE8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9BF400-A638-4197-BD64-B52EFCC45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9C269-365B-40D2-8B37-7077B4177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E7493-4817-42E6-94D1-BF3F36D20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2AABE-0285-478F-9EDB-06A68288A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044CF-21A4-465F-9FF8-CEF770600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010411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澳大利亚社区矫正分析\n## 1.澳大利亚社区矫正概述\n### 1.1澳大利亚社区矫正的定义与目标\n### 1.2澳大利亚社区矫正的发展历程\n### 1.3澳大利亚社区矫正的法律法规\n## 2.澳大利亚社区矫正的组织与管理\n### 2.1澳大利亚社区矫正的管理机构与职责\n### 2.2澳大利亚社区矫正的工作人员培训与素质\n### 2.3澳大利亚社区矫正的资金投入与资源保障\n## 3.澳大利亚社区矫正的项目与服务\n### 3.1澳大利亚社区矫正的项目类型与实施方式\n### 3.2澳大利亚社区矫正的服务内容与质量评估\n### 3.3澳大利亚社区矫正的创新项目与实践经验\n## 4.澳大利亚社区矫正的效果评估\n### 4.1澳大利亚社区矫正的效果评估方法与指标\n### 4.2澳大利亚社区矫正的效果评估结果与分析\n### 4.3澳大利亚社区矫正的效果提升策略与建议\n## 5.澳大利亚社区矫正的挑战与展望\n### 5.1澳大利亚社区矫正面临的挑战与问题\n### 5.2澳大利亚社区矫正的未来发展趋势\n### 5.3澳大利亚社区矫正的国际合作与交流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澳大利亚社区矫正分析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澳大利亚社区矫正概述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澳大利亚社区矫正的定义</a:t>
                </a:r>
                <a:endParaRPr/>
              </a:p>
            </p:txBody>
          </p:sp>
          <p:sp>
            <p:nvSpPr>
              <p:cNvPr id="17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社区矫正是一种在社区环境下进行的犯罪行为矫正措施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通过各种项目和服务，帮助罪犯改过自新，重返社会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社区矫正的目标是减少犯罪率，提高社会治安</a:t>
                </a:r>
                <a:endParaRPr/>
              </a:p>
            </p:txBody>
          </p:sp>
        </p:grpSp>
        <p:grpSp>
          <p:nvGrpSpPr>
            <p:cNvPr id="17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澳大利亚社区矫正的目标</a:t>
                </a:r>
                <a:endParaRPr/>
              </a:p>
            </p:txBody>
          </p:sp>
          <p:sp>
            <p:nvSpPr>
              <p:cNvPr id="17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减少罪犯重新犯罪的可能性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帮助罪犯获得生活技能，提高就业能力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保护社会公共利益，维护社会秩序</a:t>
                </a:r>
                <a:endParaRPr/>
              </a:p>
            </p:txBody>
          </p:sp>
        </p:grpSp>
        <p:grpSp>
          <p:nvGrpSpPr>
            <p:cNvPr id="17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澳大利亚社区矫正的原则</a:t>
                </a:r>
                <a:endParaRPr/>
              </a:p>
            </p:txBody>
          </p:sp>
          <p:sp>
            <p:nvSpPr>
              <p:cNvPr id="1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人性化原则：尊重罪犯的人格尊严，关注其心理健康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个别化原则：根据罪犯的犯罪原因、特点和需求，制定个性化的矫正方案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社会化原则：将罪犯纳入社区，让其参与社会生活，接受社会监督</a:t>
                </a:r>
                <a:endParaRPr/>
              </a:p>
            </p:txBody>
          </p:sp>
        </p:grpSp>
      </p:grpSp>
      <p:pic>
        <p:nvPicPr>
          <p:cNvPr id="18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澳大利亚社区矫正的定义与目标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澳大利亚开始关注犯罪问题，探讨刑罚制度的改革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社区矫正作为一种非监禁刑罚措施，逐渐受到重视</a:t>
                </a:r>
                <a:endParaRPr/>
              </a:p>
            </p:txBody>
          </p:sp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20世纪60年代：澳大利亚社区矫正的起步阶段</a:t>
                </a:r>
                <a:endParaRPr/>
              </a:p>
            </p:txBody>
          </p:sp>
        </p:grpSp>
        <p:grpSp>
          <p:nvGrpSpPr>
            <p:cNvPr id="19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澳大利亚成立了第一个社区矫正机构，开始了社区矫正的实践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社区矫正的项目和服务逐渐丰富，涵盖了教育、培训、心理治疗等方面</a:t>
                </a:r>
                <a:endParaRPr/>
              </a:p>
            </p:txBody>
          </p:sp>
          <p:sp>
            <p:nvSpPr>
              <p:cNvPr id="1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20世纪70年代：澳大利亚社区矫正的发展阶段</a:t>
                </a:r>
                <a:endParaRPr/>
              </a:p>
            </p:txBody>
          </p:sp>
        </p:grpSp>
        <p:grpSp>
          <p:nvGrpSpPr>
            <p:cNvPr id="19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澳大利亚社区矫正的法律体系逐步完善，确立了社区矫正的地位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社区矫正的项目和服务不断改进，效果日益显著</a:t>
                </a:r>
                <a:endParaRPr/>
              </a:p>
            </p:txBody>
          </p:sp>
          <p:sp>
            <p:nvSpPr>
              <p:cNvPr id="1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20世纪80年代至今：澳大利亚社区矫正的完善阶段</a:t>
                </a:r>
                <a:endParaRPr/>
              </a:p>
            </p:txBody>
          </p:sp>
        </p:grpSp>
      </p:grpSp>
      <p:pic>
        <p:nvPicPr>
          <p:cNvPr id="19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澳大利亚社区矫正的发展历程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澳大利亚社区矫正的法律法规体系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联邦法律：包括《矫正法》等，确立了社区矫正的基本框架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州法律：各州根据自己的实际情况，制定社区矫正的实施细则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地方法规：地方政府根据州法律，制定社区矫正的具体措施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澳大利亚社区矫正的法律保障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矫正对象的权益保障：包括人身安全、心理健康、教育等方面的保障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社区矫正工作人员的权益保障：包括职业安全、培训、待遇等方面的保障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社会公众的权益保障：包括公共安全、公平正义等方面的保障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澳大利亚社区矫正的法律法规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澳大利亚社区矫正的组织与管理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澳大利亚社区矫正的管理机构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联邦政府：负责制定社区矫正的政策和法规，对社区矫正工作进行监督和指导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州政府：负责制定社区矫正的实施细则，对社区矫正工作进行管理和协调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地方政府：负责实施社区矫正的具体措施，对社区矫正工作进行组织和执行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澳大利亚社区矫正管理机构的职责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制定社区矫正的政策和法规，确保社区矫正工作的顺利进行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对社区矫正工作进行监督和指导，保证社区矫正项目的质量和服务水平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提供社区矫正所需的人力、物力和财力支持，保障社区矫正工作的正常运行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澳大利亚社区矫正的管理机构与职责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4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4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5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澳大利亚社区矫正工作人员的培训</a:t>
                </a:r>
                <a:endParaRPr/>
              </a:p>
            </p:txBody>
          </p:sp>
          <p:sp>
            <p:nvSpPr>
              <p:cNvPr id="25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岗前培训：对社区矫正工作人员进行基本的业务知识和技能培训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岗中培训：对社区矫正工作人员进行持续的知识和技能培训，提高其业务水平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专项培训：针对社区矫正工作的实际需求，开展专项培训，提高工作人员的专业素质</a:t>
                </a:r>
                <a:endParaRPr/>
              </a:p>
            </p:txBody>
          </p:sp>
        </p:grpSp>
        <p:grpSp>
          <p:nvGrpSpPr>
            <p:cNvPr id="25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澳大利亚社区矫正工作人员的素质</a:t>
                </a:r>
                <a:endParaRPr/>
              </a:p>
            </p:txBody>
          </p:sp>
          <p:sp>
            <p:nvSpPr>
              <p:cNvPr id="2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专业素质：具备犯罪学、心理学、社会学等相关专业知识，能够开展社区矫正工作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服务意识：具备良好的服务意识，关心罪犯的需求，为罪犯提供优质的服务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沟通能力：具备较强的沟通能力，能够与罪犯、家属、社会各方面建立良好的关系</a:t>
                </a:r>
                <a:endParaRPr/>
              </a:p>
            </p:txBody>
          </p:sp>
          <p:sp>
            <p:nvSpPr>
              <p:cNvPr id="25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澳大利亚社区矫正的工作人员培训与素质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6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6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联邦政府投入：澳大利亚政府高度重视社区矫正工作，投入大量资金支持社区矫正项目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州政府投入：各州政府根据实际需要，投入相应的资金支持社区矫正工作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地方政府投入：地方政府根据州政府的安排，投入资金支持社区矫正项目的实施</a:t>
                </a:r>
                <a:endParaRPr/>
              </a:p>
            </p:txBody>
          </p:sp>
          <p:sp>
            <p:nvSpPr>
              <p:cNvPr id="26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澳大利亚社区矫正的资金投入</a:t>
                </a:r>
                <a:endParaRPr/>
              </a:p>
            </p:txBody>
          </p:sp>
          <p:sp>
            <p:nvSpPr>
              <p:cNvPr id="26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人力资源：澳大利亚拥有一支专业的社区矫正工作队伍，为社区矫正工作提供人力保障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物力资源：澳大利亚为社区矫正工作提供了必要的办公场所、设施设备等物力资源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信息资源：澳大利亚建立了社区矫正信息系统，为社区矫正工作提供信息支持</a:t>
                </a:r>
                <a:endParaRPr/>
              </a:p>
            </p:txBody>
          </p:sp>
          <p:sp>
            <p:nvSpPr>
              <p:cNvPr id="26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澳大利亚社区矫正的资源保障</a:t>
                </a:r>
                <a:endParaRPr/>
              </a:p>
            </p:txBody>
          </p:sp>
          <p:sp>
            <p:nvSpPr>
              <p:cNvPr id="27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澳大利亚社区矫正的资金投入与资源保障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澳大利亚社区矫正的项目与服务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澳大利亚社区矫正的项目类型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教育培训项目：包括职业技能培训、教育辅导等，帮助罪犯提高就业能力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心理治疗项目：包括心理咨询、心理治疗等，帮助罪犯改善心理健康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社会适应项目：包括社区服务、职业培训等，帮助罪犯适应社会生活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澳大利亚社区矫正项目的实施方式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个别化实施：根据罪犯的特点和需求，制定个性化的矫正方案，有针对性地开展项目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社会化实施：将罪犯纳入社区，让其参与社会生活，接受社会监督，提高矫正效果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团队合作实施：社区矫正工作人员与志愿者、社会组织等合作，共同开展社区矫正项目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澳大利亚社区矫正的项目类型与实施方式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https://d.book118.com/466201041155010051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澳大利亚社区矫正分析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2024-09-17T15:03:40.593</cp:lastPrinted>
  <dcterms:created xsi:type="dcterms:W3CDTF">2024-09-17T07:03:40Z</dcterms:created>
  <dcterms:modified xsi:type="dcterms:W3CDTF">2024-09-17T07:03:42Z</dcterms:modified>
</cp:coreProperties>
</file>