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77DA5D-5FAE-41A8-8FBB-714F45EEA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974C94-4C81-4C6A-9D5B-278D86182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72E7E6-58CC-4C41-9B7E-5F043656B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5C05E9-1061-4628-B8F1-2C325FB26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AAA6A8-E20D-45C3-8448-C74BA7CF0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F8D344-18F1-4AC5-9606-A03D680C85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7C72C3-BA59-4211-ACEB-92989AAE0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1ED0A6-E008-4D2D-9F7C-66A68B2D1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FFECBD-4BD5-4FE5-81AF-BC2C06994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B1AD2E-DA33-4873-96AC-0122FD21F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1157AC-346B-444B-83A3-08EF586C3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620204201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有效传递品牌故事和增强珠宝和手表零售商品牌认知的培训课程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品牌故事传递与品牌认知增强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珠宝与手表品牌故事挖掘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传递品牌故事的有效手段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提升珠宝和手表零售商品牌认知的途径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培训课程内容设计与实施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品牌故事传递与品牌认知增强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一个引人入胜的品牌故事能够让消费者对品牌产生共鸣和情感连接，从而增强品牌忠诚度。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建立情感连接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塑造品牌形象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传递品牌价值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通过讲述品牌的历史、价值观、独特之处等，有助于塑造独特且易于识别的品牌形象。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品牌故事是传递品牌价值观和理念的有效途径，能够加深消费者对品牌的理解和认同。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品牌故事的重要性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品牌认知度的提高意味着更多的消费者能够识别和记住品牌，从而增加潜在顾客数量。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消费者对品牌的认知和了解越深入，对品牌的信任度就越高，这有助于建立长期的客户关系。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增强品牌信任度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品牌认知度的提升能够增加消费者对品牌的偏好和选择，从而推动销售业绩的增长。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促进销售增长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品牌认知对业务的影响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通过培训课程，使员工深入了解品牌的历史、文化和价值观，从而增强对品牌的认同感和归属感。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培养品牌意识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培训员工如何有效地传递品牌故事和品牌价值，提升他们与顾客的沟通能力，进而提升顾客对品牌的认知和理解。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提高沟通能力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教授员工如何运用各种营销手段来推广品牌故事，提高品牌的知名度和影响力，吸引更多潜在顾客。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掌握营销技巧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培训课程的目的与意义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珠宝与手表品牌故事挖掘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文化内涵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阐述品牌所代表的文化内涵和价值观，如优雅、创新、精湛工艺等。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传承经典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介绍品牌创立的背景、发展历程和重要里程碑，突出品牌的传统和经典元素。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故事叙述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通过讲述品牌故事和传奇事件，激发顾客对品牌的兴趣和好奇心。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品牌历史与文化传承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独特设计元素与工艺特点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设计理念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介绍品牌的设计理念和风格，如简约、奢华、自然主义等。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独特元素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展示品牌的标志性设计元素和创意，如独特造型、色彩运用、材质选择等。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工艺特点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强调品牌的精湛工艺和制造技术，如高级镶嵌、精密机械、手工制作等。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情感共鸣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探讨品牌如何与目标客户群体建立情感联系，如通过广告、社交媒体、公益活动等方式传递品牌价值观。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客户体验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关注品牌在销售和服务过程中为客户提供的体验，如舒适的购物环境、个性化的定制服务、优质的售后服务等。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明确品牌的目标客户群体，如年轻人、时尚达人、收藏家等。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与目标客户群体的情感连接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传递品牌故事的有效手段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通过独特且易于识别的标志和视觉识别系统，塑造品牌形象，增强消费者对品牌的记忆和认知。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标志与VI设计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精美的包装和陈列设计能够提升产品的附加值，吸引消费者的目光，同时传达品牌的高品质和独特风格。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包装与陈列设计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通过具有创意和视觉冲击力的广告和设计，将品牌故事有效地传递给目标受众，提高品牌知名度和美誉度。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广告与宣传物料设计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视觉元素在品牌传播中的应用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社交媒体运营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积极运营社交媒体平台，发布有趣、有吸引力的内容，与粉丝互动，提高品牌曝光度和关注度。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口碑营销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通过激励现有顾客分享他们的购买体验和品牌故事，以口碑传播的方式吸引更多潜在顾客，提升品牌信任度。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KOL合作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与具有影响力和专业度的意见领袖合作，借助他们的影响力和粉丝基础，共同推广品牌和产品，扩大品牌影响力。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口碑营销与KOL合作策略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https://d.book118.com/466202042011010050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2024-09-15T03:59:58.451</cp:lastPrinted>
  <dcterms:created xsi:type="dcterms:W3CDTF">2024-09-14T19:59:58Z</dcterms:created>
  <dcterms:modified xsi:type="dcterms:W3CDTF">2024-09-14T20:00:00Z</dcterms:modified>
</cp:coreProperties>
</file>