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775E5-00D5-4777-B8DA-3CC01C4B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B1FEC-AF6E-4003-9F4E-120D255E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CD3F0-7535-4D9D-9264-9827E651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1D041-A6D7-4AB8-80D9-2099FFBE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F908E-4B8B-42ED-AC3B-96A3C709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B6C4E-C4DB-4926-BC3C-E5BAA8A6C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062AD-D1B0-4BA4-80D9-F492CF1D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20EC4-12EB-4F28-A4B6-0801E87FB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6F992-F813-40F0-B2CD-E91E8CBB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918C-2C4C-497B-8C59-EE434D6BA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4671E-2EB1-4C25-9683-DB344C78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2102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质量管理的集成管理系统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质量管理的基本原理和方法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集成管理系统的构建与实施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集成管理系统在质量管理中的应用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集成管理系统强调持续改进，帮助组织在不断变化的环境中保持竞争力。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通过集成管理系统，组织可以更有效地管理和优化其业务流程，从而提升整体绩效。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现代组织面临的环境日益复杂，包括技术、市场、法规等多方面的挑战，需要一种综合性的方法来应对。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质量管理可以确保产品的一致性和可靠性，满足客户需求，提升客户满意度。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通过减少缺陷和浪费，质量管理可以降低生产成本，提高资源利用效率。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优质的产品是组织品牌声誉的基石，质量管理有助于提升品牌形象和市场地位。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集成管理系统是一种综合性的管理方法，旨在将组织内的各个管理体系（如质量管理、环境管理、职业健康安全管理等）进行整合，形成一个统一、协调的管理体系。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一致性和协同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通过集成管理系统，组织可以确保其各个管理体系之间的一致性和协同作用，避免重复和冲突，提高工作效率。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集成管理系统强调持续改进的思想，通过不断优化管理体系和流程，提升组织的整体绩效和竞争力。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集成管理系统的概念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质量管理的基本原理和方法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明确目标，制定计划，确定实现目标所需的资源和方法。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Plan（计划）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按照计划实施行动，记录实际执行过程中的数据和情况。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Do（执行）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对执行结果进行检查和评估，与预期目标进行比较，找出差距和问题。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Check（检查）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根据检查结果采取相应的措施，对成功的经验加以肯定并适当推广，对失败的教训进行总结，以免重现。对于没有解决的问题，应提交给下一个PDCA循环中去解决。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Act（处理）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根据组织战略和市场需求，制定明确、可衡量的质量目标。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为实现质量目标，制定详细的质量计划，包括资源分配、时间表、责任人等。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识别潜在的质量风险，制定相应的预防措施和应急预案。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对生产或服务过程进行监控，确保过程稳定并符合预期要求。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对产品进行检验和测试，确保产品符合质量标准和客户要求。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对不合格品进行标识、隔离和处置，防止其流入市场或影响后续生产。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建立和维护质量管理体系，确保组织内各部门和人员遵循统一的质量标准和流程。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通过收集和分析质量数据，识别改进机会，推动持续改进以提高质量水平。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关注顾客需求和反馈，及时响应并处理顾客投诉和建议，提高顾客满意度和忠诚度。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集成管理系统的构建与实施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将系统划分为不同的功能模块，每个模块具有相对独立的功能，便于系统的开发、维护和升级。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标准化与开放性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遵循国际通用的标准和规范，确保系统的开放性和可扩展性，便于与其他系统进行集成。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基于企业战略目标，设计集成管理系统的整体架构，包括各个子系统的功能定位、数据交互方式等。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利用云计算技术实现系统资源的动态分配和高效利用，提高系统的运行效率和稳定性。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运用大数据技术对海量数据进行挖掘和分析，为质量管理提供数据支持和决策依据。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通过物联网技术实现设备与系统之间的实时数据交互，提高设备利用率和监控效率。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对企业现有的业务流程进行全面梳理，找出瓶颈和问题，提出优化和改进措施。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流程再造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基于先进的流程管理理念和方法，对企业业务流程进行根本性的再思考和再设计，实现流程的高效运作。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建立持续改进机制，对优化后的流程进行持续监控和改进，确保流程始终保持最优状态。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根据集成管理系统的实施要求，对企业组织结构进行调整和优化，提高组织运行效率。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培育与集成管理系统相适应的企业文化，包括质量意识、创新意识、团队协作等，提高员工对系统的认同感和归属感。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企业文化重塑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加强员工培训和人才队伍建设，提高员工的专业素质和综合能力，为集成管理系统的实施提供有力的人才保障。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培训与人才队伍建设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组织变革与文化重塑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https://d.book118.com/466202102110010033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2024-09-02T00:32:47.524</cp:lastPrinted>
  <dcterms:created xsi:type="dcterms:W3CDTF">2024-09-01T16:32:47Z</dcterms:created>
  <dcterms:modified xsi:type="dcterms:W3CDTF">2024-09-01T16:32:49Z</dcterms:modified>
</cp:coreProperties>
</file>