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IJAJQL+MS-UIGothic"/>
      <p:regular r:id="rId17"/>
    </p:embeddedFont>
    <p:embeddedFont>
      <p:font typeface="IABKFU+WICHUL+ArialMT"/>
      <p:regular r:id="rId18"/>
    </p:embeddedFont>
    <p:embeddedFont>
      <p:font typeface="WOPAJF+OVKVOW+MicrosoftYaHei"/>
      <p:regular r:id="rId19"/>
    </p:embeddedFont>
    <p:embeddedFont>
      <p:font typeface="UOQBWW+BLGEOC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32828-2A73-446B-B761-814E3843A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EC528-02ED-424F-B69A-6FEBA9538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5D8E6-27DA-4CF9-98E3-2DF427BEF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521F5-37B6-4ADA-926A-A312E25D3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13ED4-57A4-4814-9D40-BEF98BB9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63AE3B-A28A-4AFA-B2CB-3E5844F11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DBD56-4D7E-4BD3-B909-0F1D776A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43A99-8178-4475-800E-153C6E33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AA4D0-FB3A-406D-B418-D6D2E0BE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75A58-21F7-49B3-92EE-41F46FE7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4AA36-37BA-4068-9925-A6654E71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2105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54006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议论</a:t>
            </a:r>
            <a:r>
              <a:rPr sz="4050">
                <a:solidFill>
                  <a:srgbClr val="007D49"/>
                </a:solidFill>
                <a:latin typeface="IJAJQL+MS-UIGothic"/>
                <a:cs typeface="IJAJQL+MS-UIGothic"/>
              </a:rPr>
              <a:t>文材料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处</a:t>
            </a:r>
            <a:r>
              <a:rPr sz="4050">
                <a:solidFill>
                  <a:srgbClr val="007D49"/>
                </a:solidFill>
                <a:latin typeface="IJAJQL+MS-UIGothic"/>
                <a:cs typeface="IJAJQL+MS-UIGothic"/>
              </a:rPr>
              <a:t>理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IJAJQL+MS-UIGothic"/>
                <a:cs typeface="IJAJQ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91325" y="21077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ABKFU+WICHUL+ArialMT"/>
                <a:cs typeface="IABKFU+WICH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材料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理技巧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91325" y="2667190"/>
            <a:ext cx="4089341" cy="1903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ABKFU+WICHUL+ArialMT"/>
                <a:cs typeface="IABKFU+WICH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材料在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文中的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ABKFU+WICHUL+ArialMT"/>
                <a:cs typeface="IABKFU+WICH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材料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理注意事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ABKFU+WICHUL+ArialMT"/>
                <a:cs typeface="IABKFU+WICHU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文材料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IJAJQL+MS-UIGothic"/>
                <a:cs typeface="IJAJQL+MS-UIGothic"/>
              </a:rPr>
              <a:t>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材料的分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分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点需求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恰当、相关、有代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表性的材料，确保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据的可靠性和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材料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取的途径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OPAJF+OVKVOW+MicrosoftYaHei"/>
                <a:cs typeface="WOPAJF+OVKVO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OPAJF+OVKVOW+MicrosoftYaHei"/>
                <a:cs typeface="WOPAJF+OVKVO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OPAJF+OVKVOW+MicrosoftYaHei"/>
                <a:cs typeface="WOPAJF+OVKVO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OPAJF+OVKVOW+MicrosoftYaHei"/>
                <a:cs typeface="WOPAJF+OVKVO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图书馆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网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络</a:t>
            </a: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搜索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地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JAJQL+MS-UIGothic"/>
                <a:cs typeface="IJAJQL+MS-UIGothic"/>
              </a:rPr>
              <a:t>他人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经验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筛选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与整理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IJAJQL+MS-UIGothic"/>
                <a:cs typeface="IJAJQL+MS-UIGothic"/>
              </a:rPr>
              <a:t>整理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炼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与概括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JAJQL+MS-UIGothic"/>
                <a:cs typeface="IJAJQL+MS-UIGothic"/>
              </a:rPr>
              <a:t>提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JAJQL+MS-UIGothic"/>
                <a:cs typeface="IJAJQL+MS-UIGothic"/>
              </a:rPr>
              <a:t>概括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比与分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FFFFFF"/>
                </a:solidFill>
                <a:latin typeface="IJAJQL+MS-UIGothic"/>
                <a:cs typeface="IJAJQL+MS-UIGothic"/>
              </a:rPr>
              <a:t>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将相似或相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的材料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行比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，找出它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的异同点。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JAJQL+MS-UIGothic"/>
                <a:cs typeface="IJAJQL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将相关的材料按照一定的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JAJQL+MS-UIGothic"/>
                <a:cs typeface="IJAJQL+MS-UIGothic"/>
              </a:rPr>
              <a:t>行划分，使其更有条理。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分析与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IJAJQL+MS-UIGothic"/>
                <a:cs typeface="IJAJQL+MS-UIGothic"/>
              </a:rPr>
              <a:t>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JAJQL+MS-UIGothic"/>
                <a:cs typeface="IJAJQL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45AE37"/>
                </a:solidFill>
                <a:latin typeface="IJAJQL+MS-UIGothic"/>
                <a:cs typeface="IJAJQL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https://d.book118.com/466202105200010051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SimSun</vt:lpstr>
      <vt:lpstr>IJAJQL+MS-UIGothic</vt:lpstr>
      <vt:lpstr>IABKFU+WICHUL+ArialMT</vt:lpstr>
      <vt:lpstr>Times New Roman</vt:lpstr>
      <vt:lpstr>WOPAJF+OVKVOW+MicrosoftYaHei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2024-09-17T15:30:19.893</cp:lastPrinted>
  <dcterms:created xsi:type="dcterms:W3CDTF">2024-09-17T07:30:19Z</dcterms:created>
  <dcterms:modified xsi:type="dcterms:W3CDTF">2024-09-17T07:30:21Z</dcterms:modified>
</cp:coreProperties>
</file>