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82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190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0ABB0-FCC2-47AF-B955-1B74D5DF0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CE312D-D8B9-48B4-B2DE-EF5F8F48B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BFEFA-635B-49D2-A62A-B2078F13C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99826D-7E2E-45FA-827B-21B893D7E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84CD3D-07EC-4C66-9550-B66C9F799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7A6816-13C4-43E9-B12D-EC30B5E1A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12B641-3418-479E-AB7E-7535C38B0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C70900-0FF6-4DE1-ADCF-CB8A4F2B3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680FA2-9F75-4B51-BE0C-425F55395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77655-BA4A-424F-A567-E385FE066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8B559-0868-4F84-BEE4-F74B5F964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815" r:id="rId2"/>
    <p:sldLayoutId id="2147488816" r:id="rId3"/>
    <p:sldLayoutId id="2147488817" r:id="rId4"/>
    <p:sldLayoutId id="2147488818" r:id="rId5"/>
    <p:sldLayoutId id="2147488819" r:id="rId6"/>
    <p:sldLayoutId id="2147488820" r:id="rId7"/>
    <p:sldLayoutId id="2147488821" r:id="rId8"/>
    <p:sldLayoutId id="2147488822" r:id="rId9"/>
    <p:sldLayoutId id="2147488823" r:id="rId10"/>
    <p:sldLayoutId id="214748882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20212323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《如何选用育留人才》PPT课件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育才策略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留住人才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人才管理策略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总结与展望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选用人才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选用人才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明确招聘需求</a:t>
            </a:r>
            <a:endParaRPr lang="zh-CN" altLang="en-US"/>
          </a:p>
        </p:txBody>
      </p:sp>
      <p:sp>
        <p:nvSpPr>
          <p:cNvPr id="104893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4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确定岗位需求：明确所需岗位的职责、技能和经验要求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筛选简历：根据岗位需求和简历内容，筛选出符合要求的候选人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发布招聘信息：撰写招聘广告，选择合适的招聘渠道发布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制定招聘计划：确定招聘时间、渠道、流程和预算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制定招聘计划</a:t>
            </a:r>
            <a:endParaRPr lang="zh-CN" altLang="en-US"/>
          </a:p>
        </p:txBody>
      </p:sp>
      <p:sp>
        <p:nvSpPr>
          <p:cNvPr id="104901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确定招聘需求：根据业务发展需要，明确招聘岗位和人数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制定招聘流程：包括简历筛选、面试安排、面试评估等环节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确定招聘渠道：包括线上招聘、校园招聘、猎头推荐等途径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招聘预算：根据招聘需求和流程，制定合理的招聘预算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筛选简历和面试技巧</a:t>
            </a:r>
            <a:endParaRPr lang="zh-CN" altLang="en-US"/>
          </a:p>
        </p:txBody>
      </p:sp>
      <p:sp>
        <p:nvSpPr>
          <p:cNvPr id="104907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面试技巧：通过有效的面试技巧，了解应聘者的能力、经验和性格特点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简历筛选：根据职位需求和公司文化，筛选出符合要求的简历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面试流程：制定合理的面试流程，确保面试的公正性和客观性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面试评估：根据面试结果，对候选人进行评估，确定是否录用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背景调查和风险控制</a:t>
            </a:r>
            <a:endParaRPr lang="zh-CN" altLang="en-US"/>
          </a:p>
        </p:txBody>
      </p:sp>
      <p:sp>
        <p:nvSpPr>
          <p:cNvPr id="1049120" name="矩形 15"/>
          <p:cNvSpPr/>
          <p:nvPr>
            <p:custDataLst>
              <p:tags r:id="rId2"/>
            </p:custDataLst>
          </p:nvPr>
        </p:nvSpPr>
        <p:spPr>
          <a:xfrm>
            <a:off x="948119" y="2316861"/>
            <a:ext cx="10300342" cy="905688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背景调查：了解候选人的教育、工作经历、技能和经验，确保其符合职位需求和公司文化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任意多边形 17"/>
          <p:cNvSpPr/>
          <p:nvPr>
            <p:custDataLst>
              <p:tags r:id="rId3"/>
            </p:custDataLst>
          </p:nvPr>
        </p:nvSpPr>
        <p:spPr>
          <a:xfrm flipV="1">
            <a:off x="838200" y="2203507"/>
            <a:ext cx="1842291" cy="34693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任意多边形 18"/>
          <p:cNvSpPr/>
          <p:nvPr>
            <p:custDataLst>
              <p:tags r:id="rId4"/>
            </p:custDataLst>
          </p:nvPr>
        </p:nvSpPr>
        <p:spPr>
          <a:xfrm flipH="1">
            <a:off x="9512654" y="2990116"/>
            <a:ext cx="1842291" cy="34693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27"/>
          <p:cNvSpPr/>
          <p:nvPr>
            <p:custDataLst>
              <p:tags r:id="rId5"/>
            </p:custDataLst>
          </p:nvPr>
        </p:nvSpPr>
        <p:spPr>
          <a:xfrm>
            <a:off x="948119" y="4319451"/>
            <a:ext cx="10300342" cy="905688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风险控制：对候选人的背景进行调查，以避免潜在的风险和不良记录，确保选用人才的可靠性和稳定性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任意多边形 29"/>
          <p:cNvSpPr/>
          <p:nvPr>
            <p:custDataLst>
              <p:tags r:id="rId6"/>
            </p:custDataLst>
          </p:nvPr>
        </p:nvSpPr>
        <p:spPr>
          <a:xfrm flipV="1">
            <a:off x="838200" y="4206097"/>
            <a:ext cx="1842291" cy="34693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任意多边形 30"/>
          <p:cNvSpPr/>
          <p:nvPr>
            <p:custDataLst>
              <p:tags r:id="rId7"/>
            </p:custDataLst>
          </p:nvPr>
        </p:nvSpPr>
        <p:spPr>
          <a:xfrm flipH="1">
            <a:off x="9512654" y="4992706"/>
            <a:ext cx="1842291" cy="34693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育才策略</a:t>
            </a:r>
            <a:endParaRPr lang="zh-CN" altLang="en-US"/>
          </a:p>
        </p:txBody>
      </p:sp>
      <p:sp>
        <p:nvSpPr>
          <p:cNvPr id="10491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培训和发展计划</a:t>
            </a:r>
            <a:endParaRPr lang="zh-CN" altLang="en-US"/>
          </a:p>
        </p:txBody>
      </p:sp>
      <p:sp>
        <p:nvSpPr>
          <p:cNvPr id="104923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制定培训计划：根据员工需求和公司战略，制定个性化的培训计划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培训内容：包括职业技能、团队协作、沟通能力等方面的培训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培训方式：采用线上和线下相结合的方式，包括课堂讲授、案例分析、实践操作等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跟踪评估：对培训效果进行跟踪评估，不断改进和优化培训计划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激励和奖励机制</a:t>
            </a:r>
            <a:endParaRPr lang="zh-CN" altLang="en-US"/>
          </a:p>
        </p:txBody>
      </p:sp>
      <p:sp>
        <p:nvSpPr>
          <p:cNvPr id="104928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激励方式：物质激励、精神激励、晋升激励等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奖励机制：绩效考核、奖金制度、荣誉证书等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激励和奖励机制的结合：激发员工积极性和创造力，提高员工满意度和忠诚度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激励和奖励机制的注意事项：公平公正、个性化定制、及时反馈等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团队建设和文化氛围</a:t>
            </a:r>
            <a:endParaRPr lang="zh-CN" altLang="en-US"/>
          </a:p>
        </p:txBody>
      </p:sp>
      <p:sp>
        <p:nvSpPr>
          <p:cNvPr id="104933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文化氛围：营造积极向上、富有创新精神的企业文化，激发员工的创造力和工作热情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团队建设：建立高效、协作的团队，提高员工之间的沟通与合作能力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培训和发展：提供持续的培训和发展机会，帮助员工提升技能和知识水平，增强个人竞争力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激励机制：建立合理的激励机制，鼓励员工发挥潜力，提高工作积极性和满意度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领导力和沟通技巧培训</a:t>
            </a:r>
            <a:endParaRPr lang="zh-CN" altLang="en-US"/>
          </a:p>
        </p:txBody>
      </p:sp>
      <p:sp>
        <p:nvSpPr>
          <p:cNvPr id="104938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培训目标：提高员工的领导力和沟通技巧，促进团队凝聚力和工作效率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培训内容：领导力理论、沟通技巧、团队协作等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培训方式：线上或线下培训，结合案例和实践操作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培训效果评估：通过考试、问卷调查等方式对培训效果进行评估和反馈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留住人才</a:t>
            </a:r>
            <a:endParaRPr lang="zh-CN" altLang="en-US"/>
          </a:p>
        </p:txBody>
      </p:sp>
      <p:sp>
        <p:nvSpPr>
          <p:cNvPr id="10494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https://d.book118.com/466202123232010031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1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1_1"/>
  <p:tag name="KSO_WM_UNIT_INDEX" val="1_1_1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1_2"/>
  <p:tag name="KSO_WM_UNIT_INDEX" val="1_1_2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1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2_1"/>
  <p:tag name="KSO_WM_UNIT_INDEX" val="1_2_1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2_2"/>
  <p:tag name="KSO_WM_UNIT_INDEX" val="1_2_2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0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Calibri Light</vt:lpstr>
      <vt:lpstr>+中文标题</vt:lpstr>
      <vt:lpstr>Wingdings</vt:lpstr>
      <vt:lpstr>Office Theme</vt:lpstr>
      <vt:lpstr>《如何选用育留人才》PPT课件</vt:lpstr>
      <vt:lpstr>目录</vt:lpstr>
      <vt:lpstr>添加章节标题</vt:lpstr>
      <vt:lpstr>选用人才</vt:lpstr>
      <vt:lpstr>PowerPoint Presentation</vt:lpstr>
      <vt:lpstr>明确招聘需求</vt:lpstr>
      <vt:lpstr>制定招聘计划</vt:lpstr>
      <vt:lpstr>筛选简历和面试技巧</vt:lpstr>
      <vt:lpstr>背景调查和风险控制</vt:lpstr>
      <vt:lpstr>育才策略</vt:lpstr>
      <vt:lpstr>PowerPoint Presentation</vt:lpstr>
      <vt:lpstr>培训和发展计划</vt:lpstr>
      <vt:lpstr>激励和奖励机制</vt:lpstr>
      <vt:lpstr>团队建设和文化氛围</vt:lpstr>
      <vt:lpstr>领导力和沟通技巧培训</vt:lpstr>
      <vt:lpstr>留住人才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2024-08-30T17:12:09.180</cp:lastPrinted>
  <dcterms:created xsi:type="dcterms:W3CDTF">2024-08-30T09:12:09Z</dcterms:created>
  <dcterms:modified xsi:type="dcterms:W3CDTF">2024-08-30T09:12:11Z</dcterms:modified>
</cp:coreProperties>
</file>