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A5304-7810-4A21-B37A-01F1FE067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14B54-F46B-41B1-9C77-BF570EE1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D50DE-59EB-4271-9295-E3CF72EA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3B410-0922-4545-AF1D-FE495E96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FB7CF-F159-4C06-B65C-673C7BBD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A91E2-269F-4384-A862-87E57E1E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857D5-523F-4AD5-A7E2-AFC3DC6E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7222A-E7F7-45C5-A81E-2DD121FF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42764-E887-4783-B338-1ADE1718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B020F-5C0B-416F-A371-925A978B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3E1C-E4C6-4C7D-9F2F-7BE8E4F02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304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新能源汽车政策与规范解读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国家新能源汽车政策解读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地方政府新能源汽车政策解读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企业如何应对政策与规范调整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全球新能源汽车市场规模持续扩大，中国、美国和欧洲是主要市场。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销量增长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近年来，新能源汽车销量快速增长，特别是在中国和欧洲市场。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新能源汽车在整体汽车市场中的份额逐年提升，但仍处于较低水平。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国内外新能源汽车市场概况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电池能量密度提升、成本降低、充电速度加快是主要发展趋势。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电机性能提升、驱动系统轻量化、智能化是发展方向。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建设覆盖广泛的充电设施网络，提高充电便捷性和速度是关键技术。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充电设施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包括电池原材料、电机原材料等，主要企业有宁德时代、比亚迪等。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包括电池、电机、电控等核心零部件制造，主要企业有特斯拉、蔚来汽车等。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包括整车制造、充电设施建设及运营等，主要企业有上汽集团、广汽集团等。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产业链结构及主要企业分析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国家新能源汽车政策解读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对购买新能源汽车的个人和单位给予一定的财政补贴。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补贴期限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根据新能源汽车的类型、续航里程、电池容量等因素，制定不同的补贴标准。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设定一定的购车补贴期限，过期后不再享受补贴。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购车补贴政策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制定新能源汽车充电基础设施的建设规划，包括充电站、充电桩的布局和数量等。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规定充电基础设施的建设标准，如充电功率、充电接口等。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给予充电基础设施建设一定的政策支持，如财政补贴、土地政策等。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充电基础设施建设政策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833" b="5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对购买新能源汽车的个人和单位免征或减征车辆购置税。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购置税减免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对使用新能源汽车的个人和单位给予车船税方面的优惠。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车船税优惠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对新能源汽车产业链上的企业给予增值税方面的优惠。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增值税优惠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充电便利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在公共场所、居民区等建设充电设施，为新能源汽车提供充电便利。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路权优先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给予新能源汽车在交通拥堵城市的路权优先，如允许使用公交专用道等。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不限行不限购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在部分城市，新能源汽车不受尾号限行、购车指标等限制。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交通管理政策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地方政府新能源汽车政策解读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补贴金额根据车型、电池容量、续航里程等因素有所不同，各地政策差异较大。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补贴期限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补贴政策通常设定一定的有效期限，过期后可能不再享受补贴。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补贴对象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各地政策普遍针对购买新能源汽车的个人或单位进行补贴，但具体对象和标准存在差异。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014" r="1501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各地购车补贴政策对比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地方政府普遍将充电基础设施纳入城市规划，制定建设目标和计划。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重点在公共场所、居民区、单位等区域布局充电桩，方便新能源汽车充电。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充电桩布局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通过财政补贴、优惠贷款等方式支持充电基础设施建设。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充电基础设施建设规划及实施情况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https://d.book118.com/466203042010010050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2024-09-15T03:26:00.828</cp:lastPrinted>
  <dcterms:created xsi:type="dcterms:W3CDTF">2024-09-14T19:26:00Z</dcterms:created>
  <dcterms:modified xsi:type="dcterms:W3CDTF">2024-09-14T19:26:02Z</dcterms:modified>
</cp:coreProperties>
</file>