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6353A-1ED4-4109-9969-A3DA46FAA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ADA22-9942-4CA8-9230-60472A424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D14EE-7951-406A-912C-4FD00C6B1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76DB3-6C77-4228-9482-423F08DD1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F982CD-02DC-4D2E-B7A1-688832D11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4BD8E4-81C1-4498-907F-5BDFA2C20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369466-4233-4175-BF58-3F3F0C31B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F00B6-471C-48E6-B7E4-E8FBB7F54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CBA78-A693-43E6-9E98-9DDADD838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C1276-5B4B-4864-BCA1-D19F886E4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0E313-4C89-4165-9F00-D05ED444A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03124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护理记忆高效方法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常见的护理记忆问题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高效护理记忆方法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076" r="370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护理记忆问题已经成为一个全球性的问题，对人们的生活、工作和学习产生了很大的影响。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随着社会的发展，人们的生活节奏越来越快，需要处理的信息量也日益增大，导致很多人出现了记忆问题。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本文旨在探讨如何通过高效的方法来护理记忆，帮助人们更好地应对生活中的记忆挑战。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通过介绍这些方法，希望能够提高人们对记忆问题的认识，并提供实用的解决方案，从而改善人们的生活质量。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护理记忆的重要性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准确记录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护理人员需要准确记录患者的病情、治疗过程和护理措施，以便为患者提供更好的护理服务。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护理人员需要及时反馈患者的病情变化和治疗反应，以便医生及时调整治疗方案。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通过记录和反馈，护理人员可以不断总结经验，提高自己的护理技能和水平，为患者提供更好的服务。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通过有效的护理记忆方法，可以避免遗漏患者的护理措施和治疗方案，从而减少医疗事故的发生。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避免遗漏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护理人员需要时刻保持高度的警惕性，及时发现和处理患者的病情变化和异常情况，防止意外事件的发生。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医院需要建立完善的护理制度和操作规程，规范护理人员的行为和操作，确保患者的安全和健康。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减少医疗事故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护理人员需要根据患者的具体情况和需求，提供个性化的护理服务，满足患者的需求和期望。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护理人员需要关注患者的病情变化和需求细节，及时采取措施解决患者的实际问题，提高患者的满意度和信任度。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增强沟通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护理人员需要与患者及其家属保持良好的沟通，了解患者的需求和意见，提高患者的满意度。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常见的护理记忆问题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总结词：信息过载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详细描述：在护理工作中，需要记忆大量的信息，如患者的病情、治疗方案、药物使用等。这些信息量大且复杂，容易造成记忆过载，导致记忆效率低下。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信息量大，难以记忆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总结词：时间压力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详细描述：护理工作通常需要在有限的时间内完成，这使得护理人员容易在忙碌中遗漏某些细节或忘记某些任务。时间压力对记忆的准确性产生负面影响。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工作繁忙，容易遗忘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https://d.book118.com/466203124014010100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2024-09-23T22:21:56.661</cp:lastPrinted>
  <dcterms:created xsi:type="dcterms:W3CDTF">2024-09-23T14:21:56Z</dcterms:created>
  <dcterms:modified xsi:type="dcterms:W3CDTF">2024-09-23T14:21:58Z</dcterms:modified>
</cp:coreProperties>
</file>