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819FB-A0F9-4725-85F8-192FAD75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BD432-2F39-4AD7-8D64-307249F3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9675-C7D3-4C3B-9512-2D044092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14854-0745-4821-A78B-BFF59DB9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72330-A847-4052-B355-F7697D49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FCCF9-C401-45F0-A113-ECC38084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09005-502C-414D-9DD8-746D9C22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172A5-EA18-4870-82C1-92545C31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1D20C-79BE-404B-9D47-B2E1C179F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19E7-1F8A-4AE0-8A20-10A2A09A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0E230-4ABA-41FF-A54A-5433F9CA3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500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整体家居行业市场前景分析与趋势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产业链结构与优化方向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创新驱动因素及技术应用前景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总结：未来发展趋势与挑战应对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根据消费者需求和空间特点，提供个性化的家居设计和产品定制服务。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整合设计、生产、销售、服务等环节，构建完整的家居产业链。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整体家居行业涉及室内设计、装修施工、家具、家电、软装饰等多个领域，提供一站式的家居解决方案。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整体家居行业定义及特点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以传统装修和家具销售为主，缺乏整体设计和个性化定制服务。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随着消费者需求升级，整体家居概念逐渐兴起，行业开始提供一站式服务。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行业整合加速，品牌化和专业化程度提高，智能家居和环保理念成为发展热点。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智能家居、环保材料和设计理念的不断创新成为行业发展的重要驱动力。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整体家居市场规模不断扩大，消费者需求持续增长。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行业内品牌众多，竞争激烈，但优质品牌凭借专业化和个性化服务脱颖而出。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现代消费者追求个性化家居环境，对家居产品的设计、风格、功能等提出更高要求。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消费者对家居产品的品质要求不断提高，注重环保、耐用、舒适等方面。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随着科技的发展，消费者对家居智能化的需求日益增加，如智能家居系统、智能家电等。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不同领域市场需求差异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二手房市场的交易活跃程度也会影响家居产品的需求。二手房翻新或重新装修会带来对家居产品的购买需求。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二手房市场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作为家居行业的主要下游市场，房地产市场的发展直接影响家居产品的需求。不同地区的房地产市场存在差异，对家居产品的需求也有所不同。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随着租赁市场的发展，租赁房屋对家居产品的需求也在增加。租赁市场对家居产品的需求更注重性价比和实用性。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智能家居将成为未来家居市场的重要发展方向，包括智能照明、智能安防、智能家电等领域。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消费者对个性化需求的追求将推动家居行业向定制化服务方向发展，提供个性化的家居设计方案和产品定制服务。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随着消费者对环保意识的提高，绿色环保的家居产品将更受欢迎，如环保材料、节能家电等。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产业链结构与优化方向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受环保政策影响，国内木材供应量减少，进口木材成为重要补充。同时，人造板等替代材料逐渐普及。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五金配件是家居产品的重要组成部分，其品质和供应稳定性直接影响家居产品质量和生产效率。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五金配件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家居产品制造过程中需要使用油漆、胶水等化工原料，其价格波动和环保要求对企业成本影响较大。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随着工业4.0的推进，家居制造企业正逐步实现生产自动化和智能化，提高生产效率和降低成本。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消费者对家居产品的个性化需求日益增强，对企业的设计能力和生产灵活性提出更高要求。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环保政策趋紧，家居制造企业需要加强环保投入，采用更环保的材料和生产工艺。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中游生产制造环节现状及挑战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随着互联网和电商平台的快速发展，家居产品线上销售占比逐年提升，企业需要加强线上营销和推广。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线下体验店能够提供更直观的家居产品展示和体验，有助于提升消费者购买意愿和品牌认知度。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企业需要拓展多元化的销售渠道，如与房地产商合作、进入家居卖场等，以降低对单一渠道的依赖风险。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渠道多元化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下游销售渠道拓展与优化策略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https://d.book118.com/466205003021010042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2024-09-09T09:17:02.020</cp:lastPrinted>
  <dcterms:created xsi:type="dcterms:W3CDTF">2024-09-09T01:17:02Z</dcterms:created>
  <dcterms:modified xsi:type="dcterms:W3CDTF">2024-09-09T01:17:04Z</dcterms:modified>
</cp:coreProperties>
</file>