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5D5F67-87BA-452B-8105-5879EDB17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E6432-0DB2-4378-B760-B7864C582C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966755-3781-44AD-916D-F57B4DB76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B1EE1C-6F0E-4A86-A662-3C1F8C726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7D486F-522F-4FB7-9DD7-682563974C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2D158C-24B3-4C76-BB82-4B8775A9F9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E8E53F-E72C-4DF4-8E02-D658E2FEA9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E4F4D7-A192-42AE-A781-5E4BD2F64F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2A6A43-8F39-42CB-BA48-D5F42CB9B1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D71D88-4DCE-45B6-809E-4DE935803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6E597-6A6B-4FAB-A51A-C665ED103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05035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好offer如何不被面试着装毁掉</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2024-01-05</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面试着装的重要性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面试着装的基本原则</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男性面试着装建议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女性面试着装建议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其他注意事项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如何应对特殊情况</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面试着装的重要性</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穿着得体</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合适的着装能够展现出应聘者的专业态度和职业素养，给面试官留下专业、正式的印象。</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避免过于休闲</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穿着过于休闲或随意的衣服可能会让面试官觉得应聘者不够重视面试，影响第一印象。</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符合行业特点</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根据所应聘的职位和行业特点选择合适的着装，如IT行业可以选择相对休闲的商务装，金融行业则需选择更为正式的着装。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留下专业印象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避免穿着与公司文化冲突</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了解公司的文化背景和价值观，避免穿着与公司文化相冲突的服装。</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考虑天气和场合</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在尊重公司文化的同时，还需考虑天气和面试场合，做到既得体又舒适。</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表示尊重</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穿着得体是对面试公司和面试官的尊重，也是对整个面试过程的尊重。</a:t>
            </a:r>
          </a:p>
        </p:txBody>
      </p:sp>
      <p:pic>
        <p:nvPicPr>
          <p:cNvPr id="12" name="Picture 12"/>
          <p:cNvPicPr>
            <a:picLocks noChangeAspect="1"/>
          </p:cNvPicPr>
          <p:nvPr/>
        </p:nvPicPr>
        <p:blipFill>
          <a:blip r:embed="rId3"/>
          <a:srcRect l="16675" r="16675"/>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体现对公司的尊重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合适的着装能够传达出个人的品牌形象，展现出应聘者的个性特点和工作风格。</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着装反映个人品牌</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6675" r="16675"/>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突出个人优势</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6675" r="16675"/>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与职业目标相匹配</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16675" r="1667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通过着装展现出自己的优势和特点，让面试官更好地了解应聘者的个人品牌形象。</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根据应聘的职位和职业目标选择合适的着装，让面试官感受到应聘者对职业发展的重视和追求。</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传达个人品牌形象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面试着装的基本原则</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435703" y="1925288"/>
            <a:ext cx="3294412" cy="3432906"/>
            <a:chOff x="1435703" y="1925288"/>
            <a:chExt cx="3294412" cy="3432906"/>
          </a:xfrm>
        </p:grpSpPr>
        <p:sp>
          <p:nvSpPr>
            <p:cNvPr id="5" name="AutoShape 5"/>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整洁大方</a:t>
              </a:r>
            </a:p>
          </p:txBody>
        </p:sp>
      </p:grpSp>
      <p:sp>
        <p:nvSpPr>
          <p:cNvPr id="30" name="AutoShape 30"/>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确保衣物干净整洁，无明显污渍或破损。</a:t>
            </a:r>
          </a:p>
        </p:txBody>
      </p:sp>
      <p:sp>
        <p:nvSpPr>
          <p:cNvPr id="33" name="AutoShape 33"/>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5" name="TextBox 35"/>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穿着合身，不要过于紧绷或太小的衣服，以免影响形象。</a:t>
            </a:r>
          </a:p>
        </p:txBody>
      </p:sp>
      <p:sp>
        <p:nvSpPr>
          <p:cNvPr id="36" name="AutoShape 36"/>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避免过多的配饰，如过多的项链、耳环、手镯等。</a:t>
            </a:r>
          </a:p>
        </p:txBody>
      </p:sp>
      <p:sp>
        <p:nvSpPr>
          <p:cNvPr id="38" name="TextBox 38"/>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符合公司文化和行业特点</a:t>
              </a:r>
            </a:p>
          </p:txBody>
        </p:sp>
      </p:grpSp>
      <p:sp>
        <p:nvSpPr>
          <p:cNvPr id="45" name="TextBox 45"/>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在面试前了解公司的文化和行业特点，选择适合的着装风格。</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如果公司文化或行业特点较为正式，可以选择西装、衬衫等正式服装；如果较为休闲，可以选择简约大方的便装。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16667" b="16667"/>
          <a:stretch>
            <a:fillRect/>
          </a:stretch>
        </p:blipFill>
        <p:spPr>
          <a:xfrm>
            <a:off x="4925814" y="2630423"/>
            <a:ext cx="2231507" cy="2231507"/>
          </a:xfrm>
          <a:prstGeom prst="rect">
            <a:avLst/>
          </a:prstGeom>
        </p:spPr>
      </p:pic>
      <p:pic>
        <p:nvPicPr>
          <p:cNvPr id="5" name="Picture 5"/>
          <p:cNvPicPr>
            <a:picLocks noChangeAspect="1"/>
          </p:cNvPicPr>
          <p:nvPr/>
        </p:nvPicPr>
        <p:blipFill>
          <a:blip r:embed="rId4"/>
          <a:srcRect l="15792" r="15792"/>
          <a:stretch>
            <a:fillRect/>
          </a:stretch>
        </p:blipFill>
        <p:spPr>
          <a:xfrm>
            <a:off x="1438585" y="2630423"/>
            <a:ext cx="2231507" cy="2231507"/>
          </a:xfrm>
          <a:prstGeom prst="rect">
            <a:avLst/>
          </a:prstGeom>
        </p:spPr>
      </p:pic>
      <p:sp>
        <p:nvSpPr>
          <p:cNvPr id="6" name="TextBox 6"/>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避免穿着过于休闲的服装，如运动装、牛仔裤等。</a:t>
            </a:r>
          </a:p>
        </p:txBody>
      </p:sp>
      <p:pic>
        <p:nvPicPr>
          <p:cNvPr id="7" name="Picture 7"/>
          <p:cNvPicPr>
            <a:picLocks noChangeAspect="1"/>
          </p:cNvPicPr>
          <p:nvPr/>
        </p:nvPicPr>
        <p:blipFill>
          <a:blip r:embed="rId5"/>
          <a:srcRect l="16667" r="16667"/>
          <a:stretch>
            <a:fillRect/>
          </a:stretch>
        </p:blipFill>
        <p:spPr>
          <a:xfrm>
            <a:off x="8413042" y="2630423"/>
            <a:ext cx="2231507" cy="2231507"/>
          </a:xfrm>
          <a:prstGeom prst="rect">
            <a:avLst/>
          </a:prstGeom>
        </p:spPr>
      </p:pic>
      <p:sp>
        <p:nvSpPr>
          <p:cNvPr id="8" name="AutoShape 8"/>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避免穿着过于正式的服装，如晚礼服、长裙等。</a:t>
            </a:r>
          </a:p>
        </p:txBody>
      </p:sp>
      <p:sp>
        <p:nvSpPr>
          <p:cNvPr id="12" name="TextBox 12"/>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选择适合场合的着装，既不过于随意也不过于拘谨。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避免过于休闲或过于正式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男性面试着装建议</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颜色选择</a:t>
            </a:r>
          </a:p>
        </p:txBody>
      </p:sp>
      <p:sp>
        <p:nvSpPr>
          <p:cNvPr id="14" name="TextBox 14"/>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深色系如深蓝、黑色等是较为稳妥的选择，给人稳重、专业的印象。</a:t>
            </a:r>
          </a:p>
        </p:txBody>
      </p:sp>
      <p:sp>
        <p:nvSpPr>
          <p:cNvPr id="15" name="TextBox 15"/>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材质</a:t>
            </a:r>
          </a:p>
        </p:txBody>
      </p:sp>
      <p:sp>
        <p:nvSpPr>
          <p:cNvPr id="16" name="TextBox 16"/>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选择高质量的羊毛或混合纤维面料，展现出对细节的关注。</a:t>
            </a:r>
          </a:p>
        </p:txBody>
      </p:sp>
      <p:sp>
        <p:nvSpPr>
          <p:cNvPr id="17" name="TextBox 17"/>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合身度</a:t>
            </a:r>
          </a:p>
        </p:txBody>
      </p:sp>
      <p:sp>
        <p:nvSpPr>
          <p:cNvPr id="18" name="TextBox 18"/>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确保西装合身，不松垮或过于紧绷，展现出良好的身材比例。</a:t>
            </a:r>
          </a:p>
        </p:txBody>
      </p:sp>
      <p:sp>
        <p:nvSpPr>
          <p:cNvPr id="19" name="AutoShape 19"/>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t="16650" b="16650"/>
          <a:stretch>
            <a:fillRect/>
          </a:stretch>
        </p:blipFill>
        <p:spPr>
          <a:xfrm>
            <a:off x="7092557"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选择与西装颜色搭配的衬衫，如白色、淡蓝色等，避免过于花哨的颜色。</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颜色</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选择舒适、透气、质地好的衬衫面料，如纯棉或混纺。</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材质</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选择合适的领型，如标准领或法式领，保持领口整洁。</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领型</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衬衫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l="11865" r="11865"/>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长度与宽度</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保持领带长度适中，宽度与西装和衬衫风格相匹配。</a:t>
            </a:r>
          </a:p>
        </p:txBody>
      </p:sp>
      <p:sp>
        <p:nvSpPr>
          <p:cNvPr id="10" name="AutoShape 10"/>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颜色</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选择与西装和衬衫颜色协调的领带，避免过于鲜艳或花哨的款式。</a:t>
            </a:r>
          </a:p>
        </p:txBody>
      </p:sp>
      <p:sp>
        <p:nvSpPr>
          <p:cNvPr id="14" name="AutoShape 14"/>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材质</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选择质地细腻、手感好的领带面料，如丝质或羊毛。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https://d.book118.com/466205035223010051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2024-09-17T21:56:24.200</cp:lastPrinted>
  <dcterms:created xsi:type="dcterms:W3CDTF">2024-09-17T13:56:24Z</dcterms:created>
  <dcterms:modified xsi:type="dcterms:W3CDTF">2024-09-17T13:56:26Z</dcterms:modified>
</cp:coreProperties>
</file>