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64FB64-208B-487D-AD9A-B1D3EE1A7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83775-9532-4263-9B84-3906B8E4C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9B59E0-7D54-4E04-871D-DAF4AFC3A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D8C4A2-C2F7-4A95-A21C-0D9A20459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1655B7-6DA4-4745-B274-4A4242899C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6B91A9-E6B3-42E4-8537-19FFB7735F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BD5BCF-AE9C-4495-B9C9-F34CEB2414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DC621-9040-46A4-904D-6E6B2CB34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57E5C-C52B-484A-A47D-045E1F253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BF9DD-20C6-4DDC-94CB-41092D706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557E6-2234-4759-9C5E-31B33FC00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05054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呼吸道疾病的大数据分析与趋势预测</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2024-01-27</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大数据分析在呼吸道疾病中的应用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呼吸道疾病流行趋势分析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呼吸道疾病影响因素探讨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基于大数据的呼吸道疾病预测模型构建</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大数据在呼吸道疾病防控中的应用前景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25" r="12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通过对历史数据的分析，掌握呼吸道疾病的发病情况、流行趋势和危险因素，为制定防控策略提供依据。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了解呼吸道疾病的流行状况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利用大数据技术和数学模型，预测呼吸道疾病的未来发展趋势，为卫生部门提供决策支持。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预测未来趋势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通过对大数据的挖掘和分析，发现新的研究线索和科研方向，推动呼吸道疾病防治工作的深入开展。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推动科研进展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疾病种类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呼吸道疾病包括感冒、流感、哮喘、支气管炎等多种类型，不同年龄段人群均可感染。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症状表现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呼吸道疾病的症状包括咳嗽、咳痰、呼吸困难、发热等，严重时可导致并发症如肺炎、呼吸衰竭等。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传播途径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呼吸道疾病主要通过飞沫传播，也可通过接触传播。在人群密集场所如学校、医院等，呼吸道疾病的传播风险较高。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呼吸道疾病概述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大数据分析在呼吸道疾病中的应用</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医疗机构数据</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包括患者就诊记录、诊断结果、治疗方案等。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公共卫生数据</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如疾病监测报告、流行病学调查数据等。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社交媒体和互联网数据</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包括用户发布的健康信息、症状描述等。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科研文献和基因组数据</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为深入研究提供科学依据。</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数据来源与收集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数据清洗和预处理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去除重复、无效数据，进行数据格式转换等。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描述性统计分析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对患者人口学特征、疾病分布等进行初步描述。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高级统计分析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运用回归分析、时间序列分析等，探究疾病影响因素及发展趋势。</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机器学习和深度学习算法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构建预测模型，实现疾病风险预警、诊断辅助等。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大数据在呼吸道疾病研究中的优势</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海量数据支持</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大数据提供了丰富的信息来源，有助于全面、深入地了解呼吸道疾病。</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个性化医疗辅助</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基于大数据的精准分析，可以为患者提供个性化的治疗方案和健康建议。</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实时动态监测</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通过对实时数据的分析，可以及时发现疾病流行趋势和异常情况。</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推动科研创新</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大数据挖掘和分析有助于发现新的疾病关联和潜在治疗靶点，推动医学研究和创新。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呼吸道疾病流行趋势分析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通过对历史数据的分析，可以观察到呼吸道疾病的发病率和死亡率在不同年份呈现出波动变化的趋势。</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发病率和死亡率的变化可能受到多种因素的影响，如气候变化、病毒变异、医疗水平提高等。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通过对比不同年份的数据，可以分析出呼吸道疾病流行趋势的变化规律，为预测未来趋势提供参考。</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历年发病率与死亡率变化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不同人群发病情况比较</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不同年龄段、性别、职业等人群对呼吸道疾病的易感性存在差异。</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通过对比不同人群的发病情况，可以分析出哪些人群更容易感染呼吸道疾病，以及不同人群的病情严重程度和预后情况。</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了解不同人群的发病情况，可以为制定针对性的预防和治疗措施提供依据。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2" r="29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呼吸道疾病的发病和流行具有明显的地域性特征。</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不同地区的气候条件、环境卫生状况、医疗资源配置等因素都会影响呼吸道疾病的发病和流行情况。</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通过分析呼吸道疾病的地域分布特点，可以了解疾病在不同地区的流行趋势和影响因素，为地区性的预防和控制策略提供指导。</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地域分布特点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https://d.book118.com/466205054040010045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2024-09-13T22:05:02.964</cp:lastPrinted>
  <dcterms:created xsi:type="dcterms:W3CDTF">2024-09-13T14:05:02Z</dcterms:created>
  <dcterms:modified xsi:type="dcterms:W3CDTF">2024-09-13T14:05:05Z</dcterms:modified>
</cp:coreProperties>
</file>