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41F5B-549E-4C34-809A-C1DFAAD4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6CF56-4A70-4663-9EEF-F83F3A07D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31E4E-43A8-4B95-BD6A-E8C4C15B6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C47A6-32EC-488E-A6D2-479C609C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DDB513-1BFC-42CE-BC00-41A1C2EA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F6AE1-B6E5-493C-A08B-A0BB2A21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16C82-7152-4A28-A9F3-29D87A41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B19CC-3FDC-4572-952F-CDD8D684C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6A67A-8CE3-4ADC-B03A-13C366EBC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CA567-C3C9-455F-A7B6-D366A3F6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09F05-EA84-4C33-AA07-C844D24E9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5210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汽车租赁项目分析报告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项目建设方案与规划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项目可行性结论与建议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近年来，汽车租赁行业规模不断扩大，增长率保持较高水平，预计未来几年将持续增长。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消费者对汽车租赁服务的需求日益多样化，包括商务出行、旅游度假、日常代步等。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技术创新对行业的影响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随着科技的不断进步，如无人驾驶、车联网等技术的应用，将对汽车租赁行业带来深刻变革。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汽车租赁行业现状及发展趋势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分析不同目标市场的客户需求，如商务客户对高端车型和优质服务的需求，旅游客户对异地租车和自驾游的需求等。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预测未来市场需求的变化趋势，如新能源汽车租赁市场的兴起，共享汽车模式的推广等。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根据消费者需求和行为特征，将目标市场细分为商务出行市场、旅游度假市场、日常代步市场等。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分析汽车租赁行业的竞争格局，包括市场份额、品牌知名度、服务质量等方面的竞争。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主要竞争对手概况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介绍主要竞争对手的基本情况，如企业规模、经营策略、产品线等。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竞争对手优劣势分析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评估主要竞争对手的竞争优势和劣势，如品牌优势、技术实力、市场份额等。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竞争态势及主要竞争对手分析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行业合规性要求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阐述汽车租赁企业需要遵守的合规性要求，如车辆保险、驾驶员资质、服务质量等方面的要求。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介绍与汽车租赁行业相关的政策法规，如交通法规、租赁法规、环保法规等。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政策法规对行业的影响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分析政策法规对汽车租赁行业的影响，如限制异地还车、提高车辆排放标准等。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项目建设方案与规划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根据市场需求和租赁用途，选择适合的车型，如经济型、商务型、SUV等。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车辆类型选择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确定车辆的基本配置，如座椅数量、空调、音响等，以满足客户的基本需求。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车辆配置标准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制定车辆采购和更新计划，确保车辆数量和质量满足租赁需求。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车辆采购与更新计划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租赁车辆选型及配置方案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根据城市规划和交通状况，选择合适的网点位置，便于客户取还车辆。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网点选址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设计合理的网点布局，包括停车区、办公区、客户休息区等。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根据市场需求和竞争状况，选择合适的运营模式，如自营、加盟或合作等。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网点布局和运营模式设计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搭建线上租赁平台，提供车辆预订、支付、评价等功能，提高客户体验。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50" r="14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线上服务平台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建立完善的线下服务网络，包括车辆维护、故障处理、紧急救援等，确保客户用车无忧。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线下服务网络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制定完善的客户服务体系，包括投诉处理、问题解答、用车指导等，提高客户满意度。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线上线下服务体系建设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建立信息化管理系统，实现车辆调度、订单处理、数据分析等功能，提高运营效率。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运用智能化技术，如物联网、大数据等，优化车辆配置和调度，降低运营成本。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加强技术安全保障措施，保护客户隐私和交易安全，提高项目可信度。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技术支持平台搭建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项目投资估算与资金筹措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流动资金投资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用于日常运营、市场营销、员工薪酬等。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其他投资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包括技术研发、品牌建设、市场推广等。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包括车辆购置、停车场建设、办公设施等。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公司自有资金及股东出资。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自有资金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通过银行贷款获得部分资金。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寻求与其他企业或机构合作，共同投资。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吸引风险投资机构注资。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风险投资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资金来源与筹措方式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https://d.book118.com/466205210053010035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2024-09-05T01:01:10.098</cp:lastPrinted>
  <dcterms:created xsi:type="dcterms:W3CDTF">2024-09-04T17:01:10Z</dcterms:created>
  <dcterms:modified xsi:type="dcterms:W3CDTF">2024-09-04T17:01:12Z</dcterms:modified>
</cp:coreProperties>
</file>