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77064-105D-443F-81C7-89A2ECBC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1AEF-5580-4F89-8481-8E65E7D0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EFBF6-70E6-437C-9764-304097B7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ADD2D-CA27-42BF-88FA-294E0C35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2CF12-DEEF-4F9A-BAED-D2C35BED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16422-6011-4A1C-BC0C-E777254F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B4292-B800-4568-9F1E-A760BB9C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1E57B-5B10-44E8-8FF6-9A7ED56C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158A5-CEC2-4B34-8BFC-CC372803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6F76-CF20-4EE2-AFCC-2D3D4DED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71DF8-0859-404F-BAEC-2CD8A915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002510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中国史时间轴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人类起源与早期文化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距今约170万年，是中国境内已知的最早人类。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元谋猿人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距今约70-20万年，已经能够制造和使用工具，并形成了原始社会。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北京猿人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距今约1.8万年，已经掌握了钻孔技术和磨制技术。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山顶洞人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旧石器时代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新石器时代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农业文明与定居生活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仰韶文化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距今约5000-6000年，是中国黄河流域地区的主要文化之一，出现了大量的彩陶和玉器。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河姆渡文化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距今约7000年，是中国最早的农业文化之一，主要分布在长江流域地区。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龙山文化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距今约4000-5000年，是中国新石器时代晚期的文化之一，出现了许多黑陶和铜器。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66" b="866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中国历史上的第一个王朝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大禹在位期间，成功治理了黄河水患，为夏朝的建立奠定了基础。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大禹治水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夏启在位期间，通过政变夺取了政权，建立了世袭制，标志着中国历史上的第一个王朝——夏朝的建立。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夏启继位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夏桀在位期间，荒淫无道，导致夏朝的衰落和灭亡。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夏桀亡国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青铜器与甲骨文的代表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商朝时期，青铜器工艺高度发达，甲骨文的出现为汉字的发展奠定了基础。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分封制与儒家思想萌芽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周朝实行分封制，巩固了统治，同时儒家思想开始萌芽，对后世影响深远。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统一六国与法制建设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秦始皇统一六国，建立了中央集权的秦朝，推行法制建设，为我国历史上的政治、文化、经济等方面的发展奠定了基础。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丝绸之路与儒学发展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汉朝时期，张骞出使西域，开辟了丝绸之路，促进了东西方文化的交流。同时，儒学在汉朝得到了极大的发展，成为了中国文化的代表之一。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https://d.book118.com/466210025101010041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2024-09-08T05:38:10.218</cp:lastPrinted>
  <dcterms:created xsi:type="dcterms:W3CDTF">2024-09-07T21:38:10Z</dcterms:created>
  <dcterms:modified xsi:type="dcterms:W3CDTF">2024-09-07T21:38:12Z</dcterms:modified>
</cp:coreProperties>
</file>