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E280B-8F47-4D7B-993E-572A73BBD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4D30A-D9D8-48BB-9E54-0766E9FB1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31728-A899-4831-9B37-A5F662B16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6AB80-38CC-48F5-BB8D-6DE0AA8A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5B55B-48D1-4FEC-850D-166B58C2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6948EA-C44E-4B1E-A79C-3D093CCAC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D39D9-B6D1-4C98-AF41-5FD108345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3C4F2-482D-4366-B108-B29C32F33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EBCDD-4F16-4813-8482-D1BD1D8D4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70910-548B-4B81-98EC-EC251DEA0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36C90-B66B-4E2B-99BA-0F235CD82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110241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讲文明懂礼貌课件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文明礼貌概述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文明礼貌的表现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培养文明礼貌的途径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文明礼貌与个人发展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文明礼貌与社会进步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文明礼貌概述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833" r="8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文明礼貌是一种社会道德规范，要求人们在日常生活中遵守基本的社交礼仪和行为准则。它涉及到言谈举止、待人接物等方面，是个人素质和社会文明程度的体现。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文明礼貌要求人们在公共场合保持安静、不随地吐痰、不乱扔垃圾等，在与他人交往时使用敬语、尊重他人隐私、不随意打断别人说话等。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什么是文明礼貌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文明礼貌能够拉近人与人之间的距离，增强彼此之间的信任和友谊，有助于建立良好的人际关系。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促进人际关系和谐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提高个人修养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维护社会秩序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文明礼貌是一种品质和修养的体现，遵守文明礼貌规范能够提升个人的道德水平和修养。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文明礼貌是社会秩序的基石，遵守文明礼貌规范能够维护公共秩序和社会稳定。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文明礼貌的重要性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36" r="1083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中国传统文化中的文明礼貌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中国传统文化中强调“礼之用，和为贵”，认为礼是维护社会秩序和人际关系和谐的重要手段。古代的礼制、礼仪等都与文明礼貌密切相关。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西方文化中的文明礼貌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在西方文化中，文明礼貌也一直受到重视。从古希腊、罗马时代到近代欧洲，人们普遍认为文明礼貌是社会交往中必不可少的品质。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现代社会的文明礼貌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在现代社会中，随着全球化和信息化的发展，文明礼貌的重要性更加凸显。在各种场合中遵守文明礼貌规范，已经成为现代人必须具备的基本素质。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文明礼貌的历史渊源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文明礼貌的表现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使用礼貌用语，表达对他人的尊重和感激。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在交流中，使用“请”、“谢谢”、“对不起”等礼貌用语，以及“您”等敬语，展现对他人的尊重和感激。避免使用粗鲁、不敬或侮辱性的言语。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语言文明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250" r="20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遵守公共秩序，尊重他人权益，展现良好的自我修养。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在公共场所保持安静，不吵闹、不喧哗。遵守交通规则，不闯红灯、不乱穿马路。排队时保持秩序，不插队、不加塞。尊重他人的隐私和权益，不随意打扰或侵犯。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行为文明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建立和谐的人际关系，以友善、宽容的态度待人接物。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尊重他人的意见和观点，以开放、包容的心态与他人交流。关心和帮助他人，尤其对待老弱病残等需要帮助的群体要主动伸出援手。积极参与社会公益活动，为社会做出贡献。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社交文明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环境文明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爱护公共环境，保持环境整洁，节约资源，减少污染。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不随地吐痰、乱扔垃圾，保持公共场所的整洁和卫生。节约用水、用电等资源，减少浪费。尽量采用环保的方式出行、购物等，减少对环境的负面影响。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培养文明礼貌的途径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https://d.book118.com/466211024110010032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2024-08-31T11:51:21.340</cp:lastPrinted>
  <dcterms:created xsi:type="dcterms:W3CDTF">2024-08-31T03:51:21Z</dcterms:created>
  <dcterms:modified xsi:type="dcterms:W3CDTF">2024-08-31T03:51:23Z</dcterms:modified>
</cp:coreProperties>
</file>