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58D28-AD34-4D2D-9674-14EB923D9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BE448-679B-44B7-8C8D-C72FFF6B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BCB78-1556-4619-A2F1-3672959C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A5428-8309-46C6-B3BF-68EA2A725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9FB78-AC78-4592-90CA-6AE094A7F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24F75-46CD-4A8D-BDF3-9294B5C2C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A7BAC-D3F4-453C-BE90-17AFAE924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B5AAB-B175-4092-AB3A-5575A649B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CDB04-511C-4ECF-B948-533E87A23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680E0-16E4-473F-9358-2C4AE16B1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5F40F-B321-4ED1-8A3A-A0AF4238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1202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呼吸道感染高发季节的预防与防控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呼吸道感染的病因与传播途径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呼吸道感染在特定季节内发病率上升，因此有必要采取针对性措施进行防控。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应对季节性高发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42" r="8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减轻社会负担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儿童、老人及免疫力较低的人群更容易受到呼吸道感染的侵袭，需要特别关注。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呼吸道感染可导致大量患者就医，给医疗资源带来压力，有效的防控措施有助于减轻社会负担。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呼吸道感染的发病率随着季节的变化而波动，通常在秋冬季节达到高峰。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低温、干燥等气象条件有利于病毒的存活和传播，从而增加了呼吸道感染的风险。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在寒冷季节，人们更多地在室内活动，人群聚集增加了病毒传播的机会。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人群聚集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呼吸道感染高发季节的定义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呼吸道感染的病因与传播途径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734" b="187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58" b="173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42" b="171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常见呼吸道感染病原体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包括流感病毒、呼吸道合胞病毒、腺病毒等，是引起呼吸道感染的主要病原体。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如肺炎链球菌、流感嗜血杆菌等，常导致细菌性肺炎、支气管炎等呼吸道感染。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其他微生物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如支原体、衣原体等，也可引起呼吸道感染。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呼吸道感染主要通过飞沫传播，也可通过接触传播。患者咳嗽、打喷嚏或说话时产生的飞沫中含有病原体，易感人群吸入后可能导致感染。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儿童、老年人、孕妇及患有慢性疾病或免疫力低下的人群更容易感染呼吸道感染。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呼吸道感染具有明显的季节性，通常在秋冬季节高发。这是因为寒冷干燥的天气有利于病原体的存活和传播，同时人们室内活动时间增加，也增加了感染的风险。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不同地域的呼吸道感染发病率和病原体类型也有所差异。例如，北方地区冬季寒冷干燥，容易发生流感等病毒性呼吸道感染；南方地区潮湿多雨，细菌性呼吸道感染相对较多。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96" r="170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季节性与地域性特点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勤洗手，避免用手触摸口鼻眼等部位；不随地吐痰，咳嗽或打喷嚏时用纸巾或肘部遮掩口鼻。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在呼吸道传染病高发季节或疫情期间，建议佩戴口罩，特别是在人群密集场所或乘坐公共交通工具时。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保持充足睡眠，均衡饮食，适当锻炼，避免过度疲劳，有助于增强身体免疫力，减少感染风险。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对家居环境、家具、餐具等定期消毒，特别是门把手、水龙头等高频接触部位。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定期开窗通风，保持室内空气流通，有助于降低病毒在空气中的浓度。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避免聚集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尽量减少家庭聚会、聚餐等活动，避免人员聚集，降低交叉感染风险。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375" b="4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加强健康管理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建立学生健康档案，定期对学生进行健康检查，发现异常情况及时报告和处理。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定期对教室、宿舍、食堂等场所进行清洁和消毒，保持环境整洁卫生。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通过课堂教育、宣传栏、微信公众号等多种方式，向学生和家长宣传呼吸道传染病的防控知识。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学校及托幼机构防控措施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提高诊疗水平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加强医护人员培训，提高呼吸道传染病的诊疗水平和应急处理能力。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完善预检分诊制度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设立预检分诊台，对就诊患者进行初步筛查和分类管理，及时发现和隔离疑似病例。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加强院内感染控制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严格执行消毒隔离制度，对医疗器械、病房等进行定期消毒和清洁，防止院内交叉感染。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医疗机构防控措施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https://d.book118.com/466212023030010040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2024-09-06T08:45:12.799</cp:lastPrinted>
  <dcterms:created xsi:type="dcterms:W3CDTF">2024-09-06T00:45:12Z</dcterms:created>
  <dcterms:modified xsi:type="dcterms:W3CDTF">2024-09-06T00:45:14Z</dcterms:modified>
</cp:coreProperties>
</file>