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A6626-089E-4115-8EBF-34049ABF8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1605D-0F19-4C15-AB7D-0E434EAC3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491DC-CE05-45A5-9FC8-BE6970395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2DA3F-639E-4A4D-8A0E-5B5CC9A1E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5AB0F7-EBF8-44D5-B0A1-A051D0F45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FF7B1-AE70-41CA-AC60-EE3493FFB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F610E-8778-4CE9-9E69-A62A813F2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0AF22-2F5F-4BFB-95D5-029B8F2D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22068-0380-4918-B6CA-9895A9605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03592-6743-4CDB-9BD2-2E3692E6F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8F532-87D0-4603-AB95-50E3035D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12135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手卫生预防感染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手卫生习惯的培养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手卫生与感染传播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手部卫生是预防疾病传播的重要手段，通过洗手可以显著减少手部携带的细菌数量，从而降低感染风险。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减少细菌传播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手部卫生对于预防病毒传播尤为重要，如流感病毒、肠道病毒等，通过洗手可以有效降低感染几率。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防止病毒传播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在医疗、护理、食品加工等高风险环境中，手部卫生能够有效降低交叉感染的风险，保障患者和消费者的健康安全。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降低交叉感染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手卫生对预防感染的作用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1" b="6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手卫生与个人健康的关系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维护个人卫生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保持手部清洁是个人卫生的重要组成部分，能够降低因手部不洁导致的各种疾病风险。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预防肠道疾病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手部卫生对于预防肠道疾病尤为重要，如腹泻、痢疾等，通过勤洗手可以显著降低感染几率。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减少呼吸道疾病传播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手部卫生对于减少呼吸道疾病的传播也有积极作用，如感冒、流感等，通过洗手可以有效降低感染几率。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346" r="934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在家庭生活中，勤洗手是预防疾病传播的重要手段，家长应教育孩子养成勤洗手的习惯。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在学校教育中，洗手是预防疾病传播的重要环节，学校应提供充足的洗手设施，并教育学生养成勤洗手的习惯。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在医疗保健机构中，手部卫生是预防交叉感染的重要措施，医护人员应严格执行手部清洁和消毒规定。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在公共场所中，手部卫生对于保障公众健康也十分重要，公共场所管理者应提供洗手设施，并鼓励公众勤洗手。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手卫生在不同场合的应用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73" r="262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916" b="119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正确洗手的方法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使用流动的清水彻底冲洗双手，确保每个手指间和手掌都得到充分清洁。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在手掌上涂抹肥皂，并均匀涂抹至每个手指间，揉搓至少20秒。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再次使用流动的清水冲洗双手，确保肥皂残留物被完全冲洗干净。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使用干净的毛巾或纸巾轻轻擦干双手，避免共用毛巾或交叉擦拭。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清水冲洗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肥皂涂抹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清水冲洗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擦干双手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手部消毒的方法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酒精擦拭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使用75%浓度的医用酒精，用棉球或纱布蘸取适量酒精，对手部进行擦拭，特别注意指甲缝和皮肤皱褶处。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使用紫外线消毒灯照射手部，确保每个手指和手掌都得到充分照射。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洗手液消毒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使用含有至少60%酒精的洗手液，按照洗手液的使用说明对手部进行清洁和消毒。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热水消毒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将手浸泡在60度以上的热水中，持续1-2分钟，可有效杀死细菌和病毒。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选择合适的手套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检查手套完整性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正确穿戴手套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及时更换手套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戴手套的注意事项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961" r="1496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根据需要选择合适的手套类型，如医用一次性手套、实验室手套等。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在穿戴手套前，应仔细检查手套是否有破损或漏洞，确保其完整性。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按照手套的说明正确穿戴手套，确保手指和手掌都被完全覆盖。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手套应在使用后及时更换，避免重复使用或交叉使用。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手卫生习惯的培养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https://d.book118.com/466212135135010034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2024-09-03T22:02:51.806</cp:lastPrinted>
  <dcterms:created xsi:type="dcterms:W3CDTF">2024-09-03T14:02:51Z</dcterms:created>
  <dcterms:modified xsi:type="dcterms:W3CDTF">2024-09-03T14:02:53Z</dcterms:modified>
</cp:coreProperties>
</file>