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4CA750-704D-4641-88CE-AF1A821A7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BBDCE9-76D5-4904-A47F-4A1610D38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BD0950-08DE-4E72-A71F-C3CEACDAA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D866DB-8403-4C43-B1F5-822C8EB19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3F7611-343F-4F72-A837-49D282A492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51819D-66C6-4ABB-8924-BD91EB2A4A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FCF588-75C8-411E-B4B5-269986EEBA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6403D7-E656-4530-80AD-B90A45BBE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DE9AC4-665C-420D-AE0A-2601843BA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B0A4F-FF3D-4975-BFD6-E9FFC795A6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0A35B-4AEB-41BB-ACF5-0BA452886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21311413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安全生产监管培训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安全生产监管概述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安全生产监管的主要内容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安全生产监管的方法与技术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安全生产监管的挑战与对策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安全生产监管培训的需求与实施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安全生产监管培训案例分享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安全生产监管概述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安全生产监管是指政府和相关机构依法对生产经营单位执行安全生产法律、法规、规章和标准的情况进行监督、检查、处罚和引导的一系列活动。</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确保生产经营单位遵守安全生产法律、法规、规章和标准，预防和减少生产安全事故，保障人民群众生命财产安全。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定义与目标</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安全生产监管可以有效预防和减少生产安全事故，保障人民群众的生命安全。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保障人民生命安全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t="3333" b="3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维护社会稳定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23458" r="23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促进经济发展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8792" r="18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安全生产事故往往会引起社会不稳定因素，安全生产监管可以降低事故风险，维护社会稳定。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安全生产监管可以促进生产经营单位遵守法律法规，提高生产效率，促进经济发展。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安全生产监管的重要性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历史回顾：我国的安全生产监管始于20世纪50年代，经过多年的发展，已经形成了较为完善的安全生产监管体系。</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发展趋势：随着社会经济的发展和人民群众对安全生产的日益关注，安全生产监管将更加严格、科学和规范。同时，信息化、智能化技术的应用也将为安全生产监管带来新的发展机遇。</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以上内容仅供参考，具体内容可以根据您的需求进行调整优化。</a:t>
            </a:r>
          </a:p>
        </p:txBody>
      </p:sp>
      <p:pic>
        <p:nvPicPr>
          <p:cNvPr id="8" name="Picture 8"/>
          <p:cNvPicPr>
            <a:picLocks noChangeAspect="1"/>
          </p:cNvPicPr>
          <p:nvPr/>
        </p:nvPicPr>
        <p:blipFill>
          <a:blip r:embed="rId2"/>
          <a:srcRect t="7707" b="7707"/>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5475" b="54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760" b="776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安全生产监管的历史与发展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安全生产监管的主要内容</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55" r="326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86" r="327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根据国家和行业的安全生产要求，制定适合企业生产实际的安全生产标准。</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制定安全生产标准</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确保企业员工严格遵守安全生产标准，采取有效措施保障生产安全。</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执行安全生产标准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安全生产标准的制定与执行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792" r="9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对企业进行定期的安全生产监督检查，确保各项安全措施得到有效落实。</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定期监督检查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不定期进行安全生产抽查，及时发现和纠正存在的安全隐患。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不定期抽查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安全生产监督检查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事故调查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对发生的安全生产事故进行调查，查明事故原因，明确责任。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事故处理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根据事故调查结果，对相关责任人进行处理，同时采取措施防止类似事故再次发生。</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62" r="240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安全生产事故的调查与处理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法律法规宣传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向企业员工宣传国家和行业的安全生产法律法规，提高员工的安全意识和法律意识。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安全教育培训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定期开展安全生产教育培训，提高员工的安全操作技能和应急处置能力。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安全生产法律法规的宣传与教育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安全生产监管的方法与技术</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安全生产监管信息系统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利用信息技术手段，建立安全生产监管信息系统，实现安全生产信息的采集、处理、分析和共享，提高监管效率和准确性。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通过安全生产监管信息系统，可以实时监测企业安全生产情况，及时发现和解决安全隐患，同时为企业提供安全生产管理工具，促进企业自我管理和自我约束。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对生产过程中存在的危险因素进行识别、分析和评估，并采取有效的控制措施，降低或消除风险，保障生产安全。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安全生产风险评估与控制是预防为主的安全生产管理核心，通过对生产工艺、设备、环境等方面的风险评估，制定相应的控制措施，降低事故发生的概率和影响程度。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安全生产风险评估与控制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通过定期或不定期的安全生产隐患排查，发现潜在的安全隐患并及时进行治理，防止事故的发生。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安全生产隐患排查与治理是预防事故的重要手段，通过专业的排查人员对生产现场进行检查和评估，发现存在的安全隐患，提出整改意见并监督企业进行整改。</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安全生产隐患排查与治理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安全生产应急救援体系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建立完善的安全生产应急救援体系，提高应对突发事件的能力，减少事故损失和影响。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安全生产应急救援体系包括应急救援组织、救援队伍、救援装备、救援预案等方面的建设，通过定期演练和培训提高应急响应能力，确保在发生事故时能够迅速、有效地进行救援工作。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https://d.book118.com/466213114132010044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2024-09-13T00:05:40.818</cp:lastPrinted>
  <dcterms:created xsi:type="dcterms:W3CDTF">2024-09-12T16:05:40Z</dcterms:created>
  <dcterms:modified xsi:type="dcterms:W3CDTF">2024-09-12T16:05:43Z</dcterms:modified>
</cp:coreProperties>
</file>