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25583-847B-4078-9CA3-E654E6A6B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932EE-881E-40F3-A37A-8FBFF94CC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F3242-B569-41C8-9030-A4C90C32A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80C9B-0E50-4E26-8D84-66B0851CD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EB14D7-03E6-43F4-8363-5450E39CA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67DBB7-1715-455B-BDC6-A6717235B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E5744-FB57-4F49-BCA4-EC0E0BBAB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F0EA7-16CD-4132-8025-47202BA39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77FD8-3B45-4127-B515-35A451794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45890-DD06-4583-85DC-46D60BA49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DB4B0-A540-4BBB-B595-B9422AA99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140241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校长安全工作培训\n## 1.校园安全现状及挑战分析\n### 1.1当前校园安全问题的类型及案例\n### 1.2校园安全问题的成因及影响因素\n### 1.3校园安全问题的解决方案及预防措施\n## 2.校长在校园安全中的角色和责任\n### 2.1校长在校园安全管理中的领导作用\n### 2.2校长在校园安全制度建设中的责任\n### 2.3校长在校园安全文化建设中的引导作用\n## 3.校园安全培训体系的建设与完善\n### 3.1校园安全培训体系的构建原则与方法\n### 3.2校园安全培训的内容与课程设置\n### 3.3校园安全培训的组织实施与评估\n## 4.校园安全应急预案的制定与演练\n### 4.1校园安全应急预案的制定原则与方法\n### 4.2校园安全应急预案的演练组织与实施\n### 4.3校园安全应急预案的评估与改进\n## 5.校园安全检查与隐患排除\n### 5.1校园安全检查的内容与方法\n### 5.2校园安全隐患的识别与评估\n### 5.3校园安全隐患的整改与预防\n## 6.校园安全信息化建设与智慧校园安全\n### 6.1校园安全信息化的意义与价值\n### 6.2校园安全信息化建设的实施策略与方法\n### 6.3智慧校园安全的探索与实践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校长安全工作培训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校园安全现状及挑战分析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14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校园周边道路安全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学生上下学途中安全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校园内部车辆行驶安全</a:t>
                </a:r>
                <a:endParaRPr/>
              </a:p>
            </p:txBody>
          </p:sp>
          <p:pic>
            <p:nvPicPr>
              <p:cNvPr id="218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教室、宿舍火灾事故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食堂、实验室火灾事故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校园火灾应急预案及演练</a:t>
                </a:r>
                <a:endParaRPr/>
              </a:p>
            </p:txBody>
          </p:sp>
          <p:pic>
            <p:nvPicPr>
              <p:cNvPr id="223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学生沉迷网络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网络诈骗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网络欺凌</a:t>
                </a:r>
                <a:endParaRPr/>
              </a:p>
            </p:txBody>
          </p:sp>
          <p:pic>
            <p:nvPicPr>
              <p:cNvPr id="228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学校食堂食品卫生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校外食品安全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食品安全事故应急预案</a:t>
                </a:r>
                <a:endParaRPr/>
              </a:p>
            </p:txBody>
          </p:sp>
          <p:pic>
            <p:nvPicPr>
              <p:cNvPr id="233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当前校园安全问题的类型及案例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校园安全问题的成因及影响因素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管理不善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安全管理制度不健全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安全管理人员配备不足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安全培训不到位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技术落后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老旧设施安全隐患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监控设备不完善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预警系统不健全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社会治安状况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周边环境安全隐患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家长安全意识淡薄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完善管理制度</a:t>
                </a:r>
                <a:endParaRPr/>
              </a:p>
            </p:txBody>
          </p:sp>
          <p:sp>
            <p:nvSpPr>
              <p:cNvPr id="25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制定校园安全管理制度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加强安全管理队伍建设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定期进行安全培训</a:t>
                </a:r>
                <a:endParaRPr/>
              </a:p>
            </p:txBody>
          </p:sp>
        </p:grpSp>
        <p:grpSp>
          <p:nvGrpSpPr>
            <p:cNvPr id="26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投入先进技术</a:t>
                </a:r>
                <a:endParaRPr/>
              </a:p>
            </p:txBody>
          </p:sp>
          <p:sp>
            <p:nvSpPr>
              <p:cNvPr id="26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更新校园设施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完善监控报警系统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建立预警机制</a:t>
                </a:r>
                <a:endParaRPr/>
              </a:p>
            </p:txBody>
          </p:sp>
        </p:grpSp>
        <p:grpSp>
          <p:nvGrpSpPr>
            <p:cNvPr id="26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社会共治</a:t>
                </a:r>
                <a:endParaRPr/>
              </a:p>
            </p:txBody>
          </p:sp>
          <p:sp>
            <p:nvSpPr>
              <p:cNvPr id="26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加强校园周边环境治理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提高家长安全意识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与相关部门合作形成合力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校园安全问题的解决方案及预防措施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校长在校园安全中的角色和责任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7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7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7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制定校园安全管理制度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制定校园安全应急预案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制定校园安全检查制度</a:t>
                </a:r>
                <a:endParaRPr/>
              </a:p>
            </p:txBody>
          </p:sp>
          <p:sp>
            <p:nvSpPr>
              <p:cNvPr id="28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制定安全政策</a:t>
                </a:r>
                <a:endParaRPr/>
              </a:p>
            </p:txBody>
          </p:sp>
        </p:grpSp>
        <p:grpSp>
          <p:nvGrpSpPr>
            <p:cNvPr id="28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8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确保政策落实</a:t>
                </a:r>
                <a:endParaRPr/>
              </a:p>
            </p:txBody>
          </p:sp>
          <p:sp>
            <p:nvSpPr>
              <p:cNvPr id="28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分配安全任务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督促安全工作执行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检查安全工作成果</a:t>
                </a:r>
                <a:endParaRPr/>
              </a:p>
            </p:txBody>
          </p:sp>
        </p:grpSp>
        <p:grpSp>
          <p:nvGrpSpPr>
            <p:cNvPr id="28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8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提升安全管理水平</a:t>
                </a:r>
                <a:endParaRPr/>
              </a:p>
            </p:txBody>
          </p:sp>
          <p:sp>
            <p:nvSpPr>
              <p:cNvPr id="28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引进先进安全管理理念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提高安全管理队伍素质</a:t>
                </a:r>
                <a:endParaRPr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校长在校园安全管理中的领导作用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制定安全制度</a:t>
                </a:r>
                <a:endParaRPr/>
              </a:p>
            </p:txBody>
          </p:sp>
          <p:sp>
            <p:nvSpPr>
              <p:cNvPr id="29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制定校园安全管理制度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制定校园安全应急预案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制定校园安全检查制度</a:t>
                </a:r>
                <a:endParaRPr/>
              </a:p>
            </p:txBody>
          </p:sp>
        </p:grpSp>
        <p:grpSp>
          <p:nvGrpSpPr>
            <p:cNvPr id="29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完善制度体系</a:t>
                </a:r>
                <a:endParaRPr/>
              </a:p>
            </p:txBody>
          </p:sp>
          <p:sp>
            <p:nvSpPr>
              <p:cNvPr id="2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定期评估安全制度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根据实际情况调整制度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保证制度科学有效</a:t>
                </a:r>
                <a:endParaRPr/>
              </a:p>
            </p:txBody>
          </p:sp>
        </p:grpSp>
        <p:grpSp>
          <p:nvGrpSpPr>
            <p:cNvPr id="29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制度宣传教育</a:t>
                </a:r>
                <a:endParaRPr/>
              </a:p>
            </p:txBody>
          </p:sp>
          <p:sp>
            <p:nvSpPr>
              <p:cNvPr id="3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对教职工进行制度培训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对学生进行制度教育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提高师生员工安全意识</a:t>
                </a:r>
                <a:endParaRPr/>
              </a:p>
            </p:txBody>
          </p:sp>
        </p:grpSp>
      </p:grpSp>
      <p:pic>
        <p:nvPicPr>
          <p:cNvPr id="30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校长在校园安全制度建设中的责任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培养安全文化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倡导安全理念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提高师生员工安全意识</a:t>
                </a:r>
                <a:endParaRPr/>
              </a:p>
            </p:txBody>
          </p:sp>
          <p:sp>
            <p:nvSpPr>
              <p:cNvPr id="31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开展安全活动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定期举办安全讲座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开展安全演练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举办安全知识竞赛</a:t>
                </a:r>
                <a:endParaRPr/>
              </a:p>
            </p:txBody>
          </p:sp>
          <p:sp>
            <p:nvSpPr>
              <p:cNvPr id="31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创建安全校园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营造安全校园氛围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建立安全校园制度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实现安全校园目标</a:t>
                </a:r>
                <a:endParaRPr/>
              </a:p>
            </p:txBody>
          </p:sp>
          <p:sp>
            <p:nvSpPr>
              <p:cNvPr id="32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校长在校园安全文化建设中的引导作用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校园安全培训体系的建设与完善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构建原则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全面性原则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选择培训方式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校园安全培训体系的构建原则与方法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校园安全培训的内容与课程设置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培训内容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安全知识和技能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实践课程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合理安排培训时间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确保培训效果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评估与反馈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对培训效果进行评估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不断完善培训体系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校园安全培训的组织实施与评估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https://d.book118.com/466214024111010052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校长安全工作培训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2024-09-18T20:04:32.809</cp:lastPrinted>
  <dcterms:created xsi:type="dcterms:W3CDTF">2024-09-18T12:04:32Z</dcterms:created>
  <dcterms:modified xsi:type="dcterms:W3CDTF">2024-09-18T12:04:34Z</dcterms:modified>
</cp:coreProperties>
</file>