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C94DA-392C-4D20-9500-CC0A41FA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E2C46-23D3-4FD2-A47B-44CA5C9B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F4968-196B-48C4-9F17-741DF4E3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57417-8BEF-4A19-920C-8F7C99739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4449B-5354-4306-A38F-80E3E930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30193-7320-4A53-BF98-7AC776BB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82246-57BB-4646-95FF-F13F63B7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288F1-2C23-4361-B0C8-907F95E02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F5768-34C4-4745-B281-6A605A54E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07BE6-B00F-44EB-BB22-AE485A204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05533-359A-485F-874E-EFB4E04A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5041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冬季驾驶员安全教育培训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冬季驾驶特点及挑战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冬季行车技巧与操作规范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冰雪路面行车安全防范措施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雾霾天气行车安全应对策略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冬季驾驶特点及挑战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降雪和结冰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降雪会覆盖道路，降低路面摩擦系数，使制动距离增加。结冰则会使路面变得极其滑溜，给车辆的操控和制动带来极大困难。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低温和寒冷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低温会使发动机启动困难，润滑油粘度增大，燃油雾化不良，导致车辆性能下降。同时，寒冷天气会使驾驶员反应迟钝，增加操作失误的风险。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雾和霾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冬季多雾，能见度降低，驾驶员视线受阻，容易引发交通事故。霾天气则会加重空气污染，对驾驶员健康造成一定影响。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冬季气候对驾驶影响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冬季路面容易结冰，尤其是桥梁、隧道口等地方。驾驶员应减速慢行，避免急刹车和急转弯，保持车距。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积雪和压实雪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积雪会覆盖路面标志和标线，压实雪则会在路面上形成一层硬壳，使车辆容易打滑。驾驶员应注意观察路况，选择合适的行车路线和速度。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能见度不足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雾、霾等恶劣天气会导致能见度降低，驾驶员应开启雾灯、近光灯和示廓灯，保持车距，谨慎驾驶。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道路条件变化与应对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车辆性能在冬季变化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发动机启动困难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低温下发动机机油粘度增大，燃油雾化不良，导致启动困难。驾驶员应采取预热措施，如使用预热器或多次启动等。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车辆操控性下降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冬季轮胎抓地力减弱，车辆操控性下降。驾驶员应提前制动，避免急转弯和紧急变道等操作。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制动性能减弱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低温下制动液粘度增大，制动性能减弱。驾驶员应提前制动，保持安全车距，避免追尾事故。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驾驶员安全意识培养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交通规则是确保道路畅通、减少事故发生的基础，驾驶员必须严格遵守。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保障道路交通安全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遵守交通规则能够降低事故风险，保护自身及他人的生命财产安全。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提升驾驶安全水平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长期遵守交通规则有助于培养驾驶员良好的驾驶习惯，提高驾驶技能。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塑造良好驾驶习惯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时刻注意观察道路、交通环境及周围车辆的变化，准确判断潜在风险。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观察与判断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提前采取措施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针对可能出现的风险，提前采取减速、变道等措施，避免事故发生。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与前车保持足够的安全距离，以便在紧急情况下有足够的时间和空间采取避让措施。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预见性驾驶技巧掌握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遇到复杂交通情况或紧急情况时，保持冷静，不慌乱，有助于做出正确决策。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042" r="21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以积极乐观的心态面对驾驶过程中的挑战和困难，不抱怨、不气馁。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学会合理调节情绪，避免因情绪波动影响驾驶安全。可通过深呼吸、放松身心等方法缓解紧张情绪。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保持良好心态和情绪管理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冬季行车技巧与操作规范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在冬季，由于气温低，车辆起步前应预热发动机，确保润滑油充分润滑。同时，轻踩油门，缓慢起步，避免车辆因突然加速而打滑。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在行驶过程中，驾驶员应逐渐加速，避免急加速导致车轮空转或车辆失控。在雪地或结冰路面上，更应保持平稳的加速度。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提前预判路况，轻踩刹车进行减速。在冰雪路面，避免急刹车，以免车辆侧滑。可使用发动机的牵制作用辅助减速。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起步、加速和减速操作要领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在冬季，路面附着力降低，转弯时应提前减速，适当加大转弯半径，避免急转弯导致车辆侧滑或失控。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变道前应先观察后方交通情况，确保安全距离内无其他车辆。变道时保持方向盘稳定，避免急打方向导致车辆侧翻。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在冬季超车应特别谨慎。确需超车时，应选择宽阔、视线良好的路段，提前开启转向灯，观察前方及侧后方交通情况，确保安全后迅速完成超车。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转弯、变道和超车注意事项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https://d.book118.com/466215041150010044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2024-09-13T01:44:43.390</cp:lastPrinted>
  <dcterms:created xsi:type="dcterms:W3CDTF">2024-09-12T17:44:43Z</dcterms:created>
  <dcterms:modified xsi:type="dcterms:W3CDTF">2024-09-12T17:44:45Z</dcterms:modified>
</cp:coreProperties>
</file>