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4C751A-F9E0-4D8D-B8F8-E2FF528C8A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6A3EE4-4C94-468A-AEFB-7D0FAAA6E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9CEC3-A41B-4FE0-AE67-19C0F01D41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AE5149-3B6E-4B53-B866-FBF4E66C20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C712E0-DEF9-4C81-85EA-E9E53222C4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FF5436-FEA1-4819-8E60-68A9E2FE7D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BC7698B-0CC5-4382-A05C-CF6A21E77A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F7D1B1-1C7F-4ABD-A2B7-E39A66D955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76E001-3565-4C5C-A2AB-9D9616D231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1F5567-150A-4D1C-ADB1-DE498433C0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629643-7B1D-4753-8D13-FE2AE1EAF0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66215142021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垃圾分类在环境保护中的作用</a:t>
            </a: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垃圾分类在环境保护中的作用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垃圾分类的实践与探索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垃圾分类的挑战与解决方案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垃圾分类的未来展望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垃圾分类概述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490" r="3149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90" r="325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3511" r="1351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指按照垃圾的成分、属性、利用价值、对环境影响及现有处理方式，分离不同类别的若干种类。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源头分类、投放分类、专业回收、二次分拣。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分类方法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94" r="23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近年来，我国加速推行垃圾分类制度，全国垃圾分类工作由点到面、逐步启动、成效初显。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日本、德国等发达国家垃圾分类起步较早，已建立较为完善的分类处理体系。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国内外垃圾分类现状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国外现状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国内现状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减少垃圾处理量和处理设备，降低处理成本，减少土地资源的消耗，具有社会、经济、生态三方面的效益。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提高垃圾的资源价值和经济价值，力争物尽其用；减少垃圾处理量和处理设备的使用，降低处理成本，减少土地资源的消耗；具有社会、经济、生态等几方面的效益。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垃圾分类的意义和目的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垃圾分类在环境保护中的作用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458" r="12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垃圾分类能够减少废弃物的产生，避免大量垃圾堆积和填埋，从而减少土地资源的占用和破坏。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通过分类投放和处理，可以减少有害垃圾对环境和人体健康的危害，如废电池、废灯管等含有重金属或有毒物质的垃圾。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垃圾分类还能促进资源的有效利用，避免可回收资源的浪费，如废纸、废塑料等可以经过回收再利用。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减少污染和资源浪费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514" r="51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0522" b="1052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促进资源回收利用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垃圾分类可以将可回收资源进行分类收集和处理，提高资源的回收利用率。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通过专业的回收渠道和处理技术，可以将废弃物转化为再生资源，如废纸可以再生为纸张、废塑料可以再生为塑料颗粒等。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回收利用废弃物不仅可以节约自然资源，还能减少能源消耗和减少环境污染。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垃圾分类是推动绿色发展的重要手段之一，通过减少废弃物的产生和促进资源的回收利用，可以降低对自然资源的消耗和环境的破坏。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垃圾分类还能促进可持续发展，通过推动循环经济和绿色产业的发展，可以创造更多的就业机会和经济效益。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0118" b="30118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同时，垃圾分类也能提高公众的环保意识和参与度，推动全社会形成节约资源、保护环境的良好风尚。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推动绿色发展和可持续发展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垃圾分类的实践与探索</a:t>
            </a: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政府出台相关法律法规，明确垃圾分类的标准、责任和义务，为垃圾分类提供法制保障。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制定垃圾分类法规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42" r="1254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成立专门的垃圾分类管理机构，负责垃圾分类工作的组织、指导和监督。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设立专门机构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政府设立垃圾分类专项资金，用于支持垃圾分类设施建设、宣传教育、技术研发等方面。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提供财政支持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政府政策支持和引导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公众人物倡导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借助公众人物的影响力，倡导垃圾分类理念，提高公众对垃圾分类的认知度和参与度。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企业参与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鼓励企业积极参与垃圾分类工作，通过技术创新、产品研发等方式推动垃圾分类事业的发展。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社会组织参与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发挥社会组织在垃圾分类中的桥梁纽带作用，组织志愿者开展宣传、指导和监督等工作。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企业和社会组织的参与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https://d.book118.com/466215142021010042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2024-09-09T09:19:14.540</cp:lastPrinted>
  <dcterms:created xsi:type="dcterms:W3CDTF">2024-09-09T01:19:14Z</dcterms:created>
  <dcterms:modified xsi:type="dcterms:W3CDTF">2024-09-09T01:19:16Z</dcterms:modified>
</cp:coreProperties>
</file>