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11DA6-D4F3-4C09-9A20-36D4FBC7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B3115-5C37-4E5B-AF92-3838D8BF8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C1F62-6153-4EA2-9247-B41C1103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FCE0E-2D80-431E-9DEE-E086684C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7C15A-0643-4132-B5D8-A6466F48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12EF0-880A-4DCD-BAA6-70DEC51C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4ABA4-5F92-48DA-990B-4A8F821AA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26A11-6CD1-4474-A807-73806676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D9AB5-10E7-4499-99D5-AF65DFEE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F650C-A8DB-4A65-BA6D-05B1CD70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85EB-6023-4F8B-911B-D18C98A1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210532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超市员工跨部门合作培训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提高跨部门沟通效率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强化团队协作与执行力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提升员工综合素质与能力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随着新零售、电商等模式的兴起，传统超市面临市场份额被侵蚀的压力。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运营效率待提升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750" r="2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消费者对购物体验、商品品质、价格等方面的要求不断提高。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超市在商品采购、库存管理、物流配送等方面存在效率瓶颈。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超市运营现状及挑战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通过跨部门合作，打破部门间沟通障碍，实现资源共享和优势互补。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00" b="14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通过协同工作，优化业务流程，提高超市整体运营效率。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提升整体运营效率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跨部门合作有助于超市快速响应市场变化，满足消费者多样化需求。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培养合作意识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熟悉业务流程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540" b="145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通过培训，使员工认识到跨部门合作的重要性，树立合作意识。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教授员工有效的沟通技巧，提高沟通效率，促进部门间协作。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让员工了解超市各部门的主要职责和业务流程，以便更好地开展跨部门合作。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通过团队建设活动，增强员工团队协作能力，提高团队凝聚力。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https://d.book118.com/466221053202010055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2024-09-23T09:09:09.249</cp:lastPrinted>
  <dcterms:created xsi:type="dcterms:W3CDTF">2024-09-23T01:09:09Z</dcterms:created>
  <dcterms:modified xsi:type="dcterms:W3CDTF">2024-09-23T01:09:11Z</dcterms:modified>
</cp:coreProperties>
</file>