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0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86121-62FB-4DCC-B40F-246C09DE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9B215-0F15-4E14-B7E0-E72268B2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7091D-AFAE-4887-8182-096327FF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0C8E9-DD08-48F2-8129-8E530C8F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3BF5F-6856-4DDA-A0B4-F149A7D5B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D2296-DE8E-457A-A632-3979A0401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3F387-27E0-4B08-B363-DB7E242C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EFE1F-E52C-465B-A2D4-88C2B03B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54210-9E73-4ABC-A5E7-EBCDCBFA4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EA448-B72B-44A9-88B4-8B533CE32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F1056-2E38-4FCA-ADBD-67867152D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011" r:id="rId2"/>
    <p:sldLayoutId id="2147505012" r:id="rId3"/>
    <p:sldLayoutId id="2147505013" r:id="rId4"/>
    <p:sldLayoutId id="2147505014" r:id="rId5"/>
    <p:sldLayoutId id="2147505015" r:id="rId6"/>
    <p:sldLayoutId id="2147505016" r:id="rId7"/>
    <p:sldLayoutId id="2147505017" r:id="rId8"/>
    <p:sldLayoutId id="2147505018" r:id="rId9"/>
    <p:sldLayoutId id="2147505019" r:id="rId10"/>
    <p:sldLayoutId id="21475050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222411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幼儿园区角医院规则图片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, 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单击目录项标题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区角医院介绍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区角医院注意事项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9198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9338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区角医院评价与改进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区角医院规则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区角医院图片展示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区角医院介绍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区角医院的定义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区角医院是一种模拟真实医院的场景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区角医院提供各种医疗设备和工具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区角医院可以让孩子了解医疗知识和技能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区角医院可以培养孩子的医疗意识和职业素养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区角医院的作用</a:t>
            </a:r>
            <a:endParaRPr lang="zh-CN" altLang="en-US"/>
          </a:p>
        </p:txBody>
      </p:sp>
      <p:sp>
        <p:nvSpPr>
          <p:cNvPr id="10490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培养幼儿对医疗工作的兴趣和认识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帮助幼儿了解基本的医疗知识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锻炼幼儿的动手能力和合作意识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增强幼儿的自我保护意识和能力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区角医院的适用范围</a:t>
            </a:r>
            <a:endParaRPr lang="zh-CN" altLang="en-US"/>
          </a:p>
        </p:txBody>
      </p:sp>
      <p:sp>
        <p:nvSpPr>
          <p:cNvPr id="104909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区角医院适用于多种形式的医院游戏活动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区角医院适用于不同主题的医院游戏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区角医院适用于幼儿园内的各个区域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幼儿园区角医院适用于3-6岁的幼儿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区角医院规则</a:t>
            </a:r>
            <a:endParaRPr lang="zh-CN" altLang="en-US"/>
          </a:p>
        </p:txBody>
      </p:sp>
      <p:sp>
        <p:nvSpPr>
          <p:cNvPr id="1049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进入区角医院的规则</a:t>
            </a:r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幼儿需在家长或老师的陪同下进入区角医院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幼儿需穿着统一的医疗服装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幼儿需遵守医疗规则，不得随意破坏医疗设备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幼儿需尊重医生和其他医护人员，不得对他们进行干扰或攻击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使用区角医院的规则</a:t>
            </a:r>
            <a:endParaRPr lang="zh-CN" altLang="en-US"/>
          </a:p>
        </p:txBody>
      </p:sp>
      <p:sp>
        <p:nvSpPr>
          <p:cNvPr id="104929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进入区角医院前需洗手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保持区角医院内清洁卫生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按照医生要求进行操作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遵守区角医院内的消毒规定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离开区角医院的规则</a:t>
            </a:r>
            <a:endParaRPr lang="zh-CN" altLang="en-US"/>
          </a:p>
        </p:txBody>
      </p:sp>
      <p:sp>
        <p:nvSpPr>
          <p:cNvPr id="104935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幼儿离开区角医院时需保持安静，不喧哗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幼儿离开区角医院前需整理好医疗用品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幼儿需要得到老师同意后才能离开区角医院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医生确认幼儿病情已好，可以离开区角医院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区角医院图片展示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https://d.book118.com/466222241140010032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汉仪书宋二简</vt:lpstr>
      <vt:lpstr>微软雅黑</vt:lpstr>
      <vt:lpstr>Office Theme</vt:lpstr>
      <vt:lpstr>幼儿园区角医院规则图片</vt:lpstr>
      <vt:lpstr>目录</vt:lpstr>
      <vt:lpstr>添加章节标题</vt:lpstr>
      <vt:lpstr>区角医院介绍</vt:lpstr>
      <vt:lpstr>区角医院的定义</vt:lpstr>
      <vt:lpstr>区角医院的作用</vt:lpstr>
      <vt:lpstr>区角医院的适用范围</vt:lpstr>
      <vt:lpstr>区角医院规则</vt:lpstr>
      <vt:lpstr>进入区角医院的规则</vt:lpstr>
      <vt:lpstr>使用区角医院的规则</vt:lpstr>
      <vt:lpstr>离开区角医院的规则</vt:lpstr>
      <vt:lpstr>区角医院图片展示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2024-08-31T19:44:20.462</cp:lastPrinted>
  <dcterms:created xsi:type="dcterms:W3CDTF">2024-08-31T11:44:20Z</dcterms:created>
  <dcterms:modified xsi:type="dcterms:W3CDTF">2024-08-31T11:44:22Z</dcterms:modified>
</cp:coreProperties>
</file>