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DE98A-5DF6-43F3-87A4-813732B09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DF9F9-7114-4952-8114-E43EA3471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727B9-CEF3-4A4F-892E-D4D9703A9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8E005-2B08-4359-8E17-2F3C7BF4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D558D3-B45F-45AB-98D9-B421A7228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257061-EC12-4777-95C9-14A3AAE28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DF525-7C14-4131-800C-F3F4176C3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624AA-C41C-46EA-8E0A-4A6C18ADE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9C453-5411-49FF-9683-0351CEA35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814CE-AEB9-4620-9D52-6EB10BC7F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F2DED-35B2-4F6F-BC23-90674EDCD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30102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2024宠物数字化保险发展趋势洞察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宠物保险市场现状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数字化对宠物保险行业的影响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2024年宠物数字化保险发展趋势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数字化技术的广泛应用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数字化技术如大数据、人工智能等在保险行业的应用越来越广泛，为宠物保险的发展提供了技术支持。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宠物保险市场的现状与问题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目前宠物保险市场存在产品单一、覆盖率低等问题，难以满足消费者的需求。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宠物市场的快速发展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随着人们生活水平的提高，宠物已经成为家庭的重要成员，宠物市场规模持续扩大。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分析宠物数字化保险的发展趋势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通过研究数字化技术对宠物保险市场的影响，预测未来发展趋势。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探讨数字化保险的优势与挑战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分析数字化保险在产品设计、营销、理赔等方面的优势和挑战。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根据研究结果，为宠物保险企业提供发展建议，促进市场的健康发展。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提出发展建议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宠物保险市场现状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全球宠物保险市场规模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近年来，随着宠物数量的不断增加，全球宠物保险市场规模也在持续扩大。根据市场研究报告，截至2023年，全球宠物保险市场规模已达到数十亿美元。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全球宠物保险市场分布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全球宠物保险市场主要分布在欧洲、北美和亚太地区。在这些地区，由于宠物数量的增长和人们对宠物健康的关注，宠物保险市场得到了快速发展。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全球宠物保险市场概述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中国宠物保险市场起步较晚，但发展迅速。据统计，截至2023年，中国宠物保险市场规模已达到数亿元人民币，年增长率超过10%。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中国宠物保险市场规模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宠物保险市场呈现出以下特点，一是政策支持力度加大，政府出台了一系列政策鼓励发展宠物保险；二是消费者对宠物健康的关注度不断提高，为宠物保险市场提供了广阔的需求空间；三是数字化技术的广泛应用，为宠物保险行业提供了新的发展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中国宠物保险市场特点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中国宠物保险市场现状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数字化对宠物保险行业的影响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数字化技术使保险业务流程实现自动化，提高了业务处理效率。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业务流程自动化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数字化技术使保险公司能够利用大量数据进行分析，为决策提供支持。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数字化技术为保险公司提供了创新的机会，开发出更多符合市场需求的产品和服务。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创新产品和服务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数字化技术对保险行业的变革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数字化技术使宠物保险的投保和理赔过程实现线上化，方便快捷。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在线投保和理赔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292" r="2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智能核保与风控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个性化定价与推荐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数字化技术通过数据分析进行智能核保和风险控制，提高保险公司的风险识别能力。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数字化技术根据客户的需求和风险状况，实现个性化定价和产品推荐。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数字化在宠物保险中的应用场景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https://d.book118.com/466230102225010033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2024-09-02T15:59:56.006</cp:lastPrinted>
  <dcterms:created xsi:type="dcterms:W3CDTF">2024-09-02T07:59:56Z</dcterms:created>
  <dcterms:modified xsi:type="dcterms:W3CDTF">2024-09-02T07:59:58Z</dcterms:modified>
</cp:coreProperties>
</file>