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BFCB8-5C1C-4F47-8CC6-6AB079468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546092-828A-4E00-BE04-0A7CAC3D0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67AE93-0DD6-4BAA-8FA3-FF927CCA8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804272-0312-4260-A867-1983E0B31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103983-0FF9-470F-A3B3-15FFCFBD2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0F1A07-9EF7-4305-BB79-432A43A82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55195C-4BF1-43B4-8A97-447AB4234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D7F111-81A3-4EBE-BE29-E4B7F6BD7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E58994-9718-4491-AD1C-4F04908A0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298694-8772-4E9B-A6BA-913F71B82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D00B88-BDC0-42D7-AA45-E0A32AE3F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231033242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产品开发管理方法流程工具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产品开发管理概述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产品开发流程设计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管理方法与技巧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工具介绍及应用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实例分析与讨论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产品开发管理概述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825" r="482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产品开发管理是一种系统性的方法，旨在指导企业从产品概念到实际上市的全过程，确保产品满足市场需求、实现商业价值。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通过有效的管理手段，提高产品开发效率，降低开发成本，增强产品的市场竞争力，最终实现企业的盈利目标。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始终关注市场需求和变化，确保产品开发与市场趋势保持一致。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市场导向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强化跨部门之间的沟通与协作，形成高效的产品开发团队。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管理原则与策略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持续改进：不断优化产品开发流程和方法，提高开发效率和质量。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813" b="21813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管理原则与策略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管理原则与策略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管理策略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制定详细的产品开发计划，明确各阶段的目标、任务和时间表。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采用项目管理方法，对项目进度、成本和质量进行全面监控。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引入敏捷开发等先进理念和方法，提高团队的灵活性和适应性。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适用于各类企业的新产品开发、老产品改进以及技术升级等项目。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包括企业高管、项目经理、产品经理、开发人员等参与产品开发的相关人员。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79" r="2247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产品开发流程设计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对收集到的用户需求进行整理、分类和优先级排序，为后续产品设计提供依据。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确定产品目标用户群体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通过市场调研、用户访谈等方式，明确产品的目标用户群体及其需求。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收集用户需求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通过问卷调查、用户反馈、竞品分析等手段，收集目标用户对产品的期望和需求。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产品功能规划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根据需求分析结果，规划产品的核心功能和附加功能，形成产品功能清单。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产品原型设计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基于功能清单，设计产品的初步原型，包括界面布局、交互逻辑等。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用户体验评估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邀请目标用户对原型进行评估，收集用户反馈，优化产品设计。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概念设计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根据原型设计结果，进行详细的界面设计，包括色彩搭配、图标设计、文字排版等。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设计产品的交互流程，包括页面跳转、操作反馈、动画效果等，提升用户体验。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确定产品的技术实现方案，包括前端框架、后端架构、数据库设计等。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技术实现方案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368" r="27368"/>
          <a:stretch>
            <a:fillRect/>
          </a:stretch>
        </p:blipFill>
        <p:spPr>
          <a:xfrm>
            <a:off x="-276407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对产品进行全面的功能测试，确保产品功能的正确性和稳定性。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功能测试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性能测试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安全测试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用户验收测试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测试产品的性能指标，如响应时间、吞吐量、并发用户数等，确保产品性能满足要求。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对产品进行安全测试，包括漏洞扫描、渗透测试等，确保产品的安全性。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邀请目标用户对产品进行验收测试，收集用户反馈，对产品进行最后的优化和调整。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测试与验证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管理方法与技巧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敏捷开发方法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通过短周期迭代和持续反馈，快速响应需求变化，降低项目风险。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传统瀑布模型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按照需求分析、设计、开发、测试、部署等顺序阶段进行，适用于需求明确、变更较少的项目。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项目管理软件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使用专业项目管理软件，如Microsoft Project、Trello等，协助规划项目任务、资源和时间。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https://d.book118.com/466231033242010044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Microsoft Yahei</vt:lpstr>
      <vt:lpstr>PingFang SC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2024-09-13T14:56:05.397</cp:lastPrinted>
  <dcterms:created xsi:type="dcterms:W3CDTF">2024-09-13T06:56:05Z</dcterms:created>
  <dcterms:modified xsi:type="dcterms:W3CDTF">2024-09-13T06:56:07Z</dcterms:modified>
</cp:coreProperties>
</file>