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2455F-F4CA-4E2A-9374-8CA50E754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85D36-487E-4FF5-8F35-B639BE9AE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EDEE0-5CDC-4988-B5C7-61C146B7D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A8288-7077-404C-BF90-A0FEDF92C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C0E1E-3A17-48C9-810F-C49C6E14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95774-841A-4D51-AF2E-5015E40E0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37979-7701-452A-A888-E17A614B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C2D6C-5399-4339-ADDA-08716E5C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6C6CC-3DC2-4452-93F6-FAEB44E97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F286E-B5F1-4F90-8C86-E28F5D8DE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BC80D-B43A-4413-AD00-5122D92E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3112115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壹号土猪案例SWOT分析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产品特点与优势分析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SWOT矩阵构建与解读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案例背景介绍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高端、绿色、健康的土猪品牌，注重品质和文化传承。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选用优质土猪品种，采用传统养殖方式，强调天然、无添加。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市场表现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在高端猪肉市场占据一定份额，受到追求品质生活的消费者青睐。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壹号土猪品牌概述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随着消费者对食品安全和健康的关注度提高，高端猪肉市场需求不断增长。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高端猪肉市场竞争激烈，多个品牌争夺市场份额。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绿色、健康、可持续成为行业发展趋势，消费者对品牌的认知度和忠诚度越来越重要。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市场环境及竞争态势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壹号土猪品牌创立于XXXX年，旨在为消费者提供高品质、健康的土猪肉产品。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经过多年的发展，壹号土猪逐渐建立起完善的养殖、加工、销售产业链，品牌影响力逐渐扩大。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现状与挑战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目前，壹号土猪已成为国内知名的高端猪肉品牌之一，但也面临着市场竞争加剧、成本压力上升等挑战。同时，企业需要不断创新和升级产品，以满足消费者日益多样化的需求。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产品特点与优势分析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壹号土猪选用的是中国本土优质土猪品种，具有适应性强、抗病力好、肉质鲜美等特点。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品种优良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壹号土猪采用生态养殖方式，猪只生活在环境优美、空气清新的自然环境中，有利于猪只健康生长。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养殖环境优越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壹号土猪采用科学的饲料配方，注重营养平衡和口感，让猪只吃得健康、长得快。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饲料配方科学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壹号土猪产品特性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品质更可靠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相比其他品牌，壹号土猪更注重产品品质和安全，从源头把控饲料、养殖、屠宰等环节，确保产品质量可靠。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口感更鲜美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壹号土猪的肉质鲜美、口感细腻，与其他品牌的猪肉相比具有明显优势。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品牌影响力更强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壹号土猪作为国内知名的土猪品牌，具有较强的品牌影响力和市场竞争力。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与其他品牌差异化比较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24" r="337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88" r="332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21" r="32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壹号土猪产品在市场上受到消费者的广泛认可和好评，复购率高。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消费者认可度高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壹号土猪注重口碑营销，通过消费者推荐、网络评价等方式扩大品牌影响力，形成良好的口碑传播效应。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口碑传播效果好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消费者认可度及口碑传播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营销策略及渠道拓展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与各大餐饮企业合作，将壹号土猪引入餐厅菜单，提升品牌影响力。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通过与各地批发市场合作，将壹号土猪销售至全国各地，扩大品牌知名度。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零售终端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在大型超市、农贸市场等零售终端设立专柜或专卖店，为消费者提供便捷的购买渠道。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传统营销渠道概述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88" r="1668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建立官方线上商城，提供网上订购、支付、配送一站式服务，满足消费者线上购物需求。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线上商城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利用微信、微博等社交媒体平台，发布品牌动态、促销信息，与消费者互动，提高品牌曝光度。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在重点城市设立线下体验店，提供产品品鉴、烹饪教学等服务，增强消费者体验感。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线上线下融合创新实践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82" r="2368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供应商合作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与优质供应商建立长期合作关系，确保原材料品质稳定、供应充足。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与专业物流公司合作，优化配送网络，提高物流效率，降低运输成本。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与其他知名品牌合作，开展联合营销、跨界合作等活动，提升品牌美誉度。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https://d.book118.com/466231121155010054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2024-09-21T21:33:11.812</cp:lastPrinted>
  <dcterms:created xsi:type="dcterms:W3CDTF">2024-09-21T13:33:11Z</dcterms:created>
  <dcterms:modified xsi:type="dcterms:W3CDTF">2024-09-21T13:33:13Z</dcterms:modified>
</cp:coreProperties>
</file>