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BF0A8-0B31-4703-8FAB-79AD48E8B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371D3-AE88-4B8B-9189-3F095C1A6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B5A27-7979-4386-A9B3-E60CF6043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623DC-4C49-4C3F-934E-561231B88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BD44C9-CEB8-4225-84BD-D8084FEF8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5AAED0-5E57-4887-AF01-290A213CB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9B79C3-D4CD-4775-BFA3-BB453CDA0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AF3F8-DF50-4BE0-BB8A-AC8152304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7A2CFA-D3CF-4588-A4CB-8983FD7E3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B0C5E-1802-489B-B160-BD03D2940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61B82-7C61-42AA-9865-D8EAB003F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3221312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审计项目培训总结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培训效果与反馈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培训成果与影响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当前审计行业的发展趋势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随着经济的快速发展和企业的不断壮大，审计工作面临着越来越复杂和多样化的挑战。为了应对这些挑战，提高审计人员的专业能力和素质变得尤为重要。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现有审计人员的能力不足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现有的审计人员队伍中，存在部分人员缺乏必要的专业知识和技能，无法满足当前审计工作的需要。因此，需要通过培训来提高他们的能力。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法律法规和行业规范的要求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为了确保审计工作的合规性和准确性，审计人员需要不断学习和掌握最新的法律法规和行业规范。因此，组织审计项目培训是必要的。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培训的背景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培训的目标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提高审计人员的专业知识和技能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通过培训，使审计人员掌握最新的审计理论、方法和技巧，提高他们的专业能力和素质。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培养团队协作和沟通能力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审计工作往往需要团队协作和跨部门沟通，因此，培训旨在提高审计人员的团队协作和沟通能力，加强团队之间的默契和协作。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强化法律法规和行业规范意识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通过培训，使审计人员更加深入地了解和掌握相关的法律法规和行业规范，提高他们的合规性和风险意识。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提升审计质量和效率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通过培训，使审计人员能够更加高效地开展工作，提高审计质量和效率，为企业提供更加准确和可靠的审计服务。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培训中详细介绍了审计的基本概念、原则和流程，以及相关的法律法规和标准。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专业知识传授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通过实际案例的解析，使学员更好地理解审计实务中的操作和问题解决。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针对审计工作中的关键技能，如风险评估、数据分析等，进行了深入的讲解和训练。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采用讲座形式传授知识，同时设置提问和讨论环节，鼓励学员积极参与。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讲座与互动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分组进行案例分析和讨论，培养学员的团队协作和问题解决能力。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提供模拟审计项目，让学员在实际操作中应用所学知识，提高实操能力。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模拟实践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培训效果与反馈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知识体系完善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培训过程中，讲师系统地介绍了审计的基本概念、原则、方法和流程，使学员对审计知识体系有了更全面的了解，提高了学员的专业素养。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培训目标达成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本次培训针对审计项目的要求和目标，通过讲解、案例分析和实践操作等多种方式，使学员掌握了审计的基本知识和技能，达到了预期的培训效果。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实践操作能力提升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通过案例分析和实践操作，学员能够将理论知识与实际操作相结合，提高了解决实际问题的能力，为今后的审计工作打下了坚实的基础。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课程内容实用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学员普遍认为课程内容贴近实际，具有很强的实用性和可操作性，对今后的审计工作有很大的帮助。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讲师水平高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学员对讲师的专业水平和工作态度给予了高度评价，认为讲师能够很好地将理论知识与实际经验相结合，讲解生动有趣。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培训安排合理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学员认为培训的时间安排、场地布置和组织管理都十分合理，保证了培训的顺利进行。同时，学员也提出了一些宝贵的意见和建议，如增加更多实际案例和实践操作等，为今后的培训提供了改进的方向。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学员反馈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https://d.book118.com/466232213124010045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2024-09-14T07:17:06.026</cp:lastPrinted>
  <dcterms:created xsi:type="dcterms:W3CDTF">2024-09-13T23:17:06Z</dcterms:created>
  <dcterms:modified xsi:type="dcterms:W3CDTF">2024-09-13T23:17:08Z</dcterms:modified>
</cp:coreProperties>
</file>