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24C3C5-B6AC-4722-95A6-97CB19AD1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AA9D7B-DD68-4C5A-A396-E54A8BC37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AB36F6-4530-417F-AD1B-1C9F9AC6C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59D9C4-7A3E-4D85-817F-3ECABBD148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4A6380-F556-4C7E-835B-9EC148BACD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4E8CBD-FFCF-427A-B90C-C765C903E2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5CBDF6-F7F6-41FB-B3DF-C322EF21AC1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DB48DA-B123-4843-A95F-F5205FC33C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F75435-CE2F-4786-A91F-D848A3340B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765C4-46AD-4817-AA11-EF8B647EA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02468A-3846-4464-B144-E1C01F52AB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233044230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依法治县工作总结</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依法治县工作成果</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依法治县工作亮点</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依法治县工作不足</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依法治县工作改进建议</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未来依法治县工作展望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贯彻依法治国方略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依法治县是依法治国方略在基层的具体实践，通过总结依法治县工作，可以推动法治建设向纵深发展。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促进县域经济社会发展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依法治县能够保障县域经济社会的稳定有序发展，为全面建设社会主义现代化国家提供有力法治保障。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回应人民群众期待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人民群众对美好生活的向往中包含着对法治的期待，依法治县工作总结能够回应群众关切，提升群众获得感、幸福感、安全感。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司法机关和行政执法部门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汇报司法机关和行政执法部门在依法履行职责、公正司法、严格执法等方面的情况。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社会组织和广大人民群众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汇报社会组织和广大人民群众在参与依法治县工作中的作用发挥情况以及取得的成果。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县委县政府及有关部门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汇报县委县政府在推进依法治县工作中的决策部署、工作措施和取得的成效。</a:t>
            </a:r>
          </a:p>
        </p:txBody>
      </p:sp>
      <p:pic>
        <p:nvPicPr>
          <p:cNvPr id="10" name="Picture 10"/>
          <p:cNvPicPr>
            <a:picLocks noChangeAspect="1"/>
          </p:cNvPicPr>
          <p:nvPr/>
        </p:nvPicPr>
        <p:blipFill>
          <a:blip r:embed="rId2"/>
          <a:srcRect l="18833" r="1883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依法治县工作成果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制定和修订地方性法规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结合县域实际，制定和修订了一批地方性法规，为依法治县提供了有力法制保障。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构建完备的法律体系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形成了以宪法为核心，以法律、行政法规、地方性法规为重要组成部分的法律体系，确保各项工作有法可依。</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加强规范性文件管理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对县政府及各部门制定的规范性文件进行合法性审查，确保文件内容合法、合规、合理。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完善法规体系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深化行政审批制度改革</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简政放权，优化审批流程，提高审批效率，为企业和群众提供更加便捷的服务。</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加强行政执法监督</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建立健全行政执法监督机制，对行政执法行为进行全程监督，确保严格规范公正文明执法。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推进行政复议和行政诉讼工作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畅通行政复议和行政诉讼渠道，保障公民、法人和其他组织的合法权益。</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推进依法行政</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167" r="71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强化司法监督和制约机制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加强对司法机关的监督，完善内部监督和外部监督机制，确保司法公正廉洁。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推进司法体制改革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落实司法责任制，优化司法职权配置，确保司法机关依法独立行使职权。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加强审判和执行工作</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提高审判和执行效率，加大执行力度，切实维护社会公平正义。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加强司法公正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58" r="1645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深入开展法治宣传教育，提高全民法治意识，营造尊法学法守法用法的良好氛围。</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加强法治宣传教育</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将法治文化建设纳入县域文化发展规划，推动法治文化与地方文化融合发展。</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推进法治文化建设</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建立健全领导干部学法用法制度，提高领导干部运用法治思维和法治方式深化改革、推动发展、化解矛盾、维护稳定的能力。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加强领导干部法治培训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提升法治意识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依法治县工作亮点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292" r="19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通过微信公众号、抖音等新媒体平台，以及宣传栏、标语等传统方式，全方位、多角度进行普法宣传。</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拓展宣传渠道</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针对不同受众群体，制作通俗易懂的普法宣传资料，包括漫画、动画、短视频等，提高普法宣传的针对性和实效性。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丰富宣传内容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开展法律知识竞赛、模拟法庭等活动，让群众在参与中了解法律知识，增强法治意识。</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创新宣传形式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创新普法宣传方式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建立健全内部监督、社会监督、舆论监督等多元化监督机制，确保执法行为公正、透明。</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完善监督机制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667" r="13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加强执法队伍建设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落实执法责任制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75" r="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定期开展执法培训，提高执法人员业务素质和法律素养，确保严格规范公正文明执法。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明确执法人员的职责和权限，建立执法过错责任追究制度，对违法违规行为严肃处理。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强化执法监督力度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加强法律服务队伍建设</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培养专业化、职业化的法律服务队伍，提高法律服务质量和效率。</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推进法律服务信息化建设</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利用大数据、人工智能等技术手段，为群众提供更加便捷、高效的法律服务。</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完善法律服务网络</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建立健全县、乡、村三级法律服务网络，方便群众就近获得优质法律服务。</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1972" r="11972"/>
          <a:stretch>
            <a:fillRect/>
          </a:stretch>
        </p:blipFill>
        <p:spPr>
          <a:xfrm>
            <a:off x="641457" y="1883900"/>
            <a:ext cx="3722788"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优化法律服务供给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06" r="24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建立健全调解组织网络</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加强人民调解、行政调解、司法调解等多元化调解组织建设，形成覆盖城乡的调解组织网络。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完善调解工作机制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制定科学合理的调解工作规则和流程，提高调解工作的规范化和专业化水平。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加强调解员队伍建设</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选聘具有丰富社会经验和专业知识的调解员，加强培训和管理，提高调解员队伍的整体素质。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推进多元纠纷解决机制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https://d.book118.com/466233044230010054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2024-09-22T04:53:43.785</cp:lastPrinted>
  <dcterms:created xsi:type="dcterms:W3CDTF">2024-09-21T20:53:43Z</dcterms:created>
  <dcterms:modified xsi:type="dcterms:W3CDTF">2024-09-21T20:53:45Z</dcterms:modified>
</cp:coreProperties>
</file>