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01AE0-FA36-4A84-B359-D0E501693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AD0B5-973A-4DAD-A6A9-7457B1C6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A1BCE-D7C6-454E-9E5E-A1968D497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A8F4B-E766-4CBC-804F-868B99EED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E1C2C-74AB-4350-BFAD-653B62BC7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9F1558-8460-4F14-B409-3CC53F38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842C60-4196-42B0-B3D8-193345FD9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94553-A3CF-4C83-939D-2D5BABF1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F5534-B67A-4421-B0E2-CC9912C92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0C99B-2E94-43C3-8D50-88DCE0130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A1D90-E611-489E-8C75-537D16112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3324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项目变更请求和变更批准流程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项目变更请求概述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变更批准流程详解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变更管理中的关键角色与职责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案例分析：成功实施项目变更的经验教训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通过合理处理项目变更，可以确保项目按照既定的目标和方法进行，从而提高项目的成功率。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项目在执行过程中可能会遇到各种变更请求，为了确保这些变更得到合理评估和处理，需要制定一套完善的变更请求和批准流程。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确保项目变更得到妥善处理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通过对变更请求进行严格的审查和批准，可以确保项目变更不会对项目的进度、成本和质量产生负面影响，从而降低项目风险。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变更请求的识别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阐述如何识别项目过程中的变更请求，包括变更的来源、类型和影响等方面。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变更请求的评估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介绍如何对变更请求进行评估，包括评估变更对项目进度、成本和质量的影响，以及变更的优先级等方面。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变更请求的批准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阐述如何对变更请求进行批准，包括批准的流程、标准和责任人等方面。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变更实施和监控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介绍如何实施批准的变更，并对变更实施过程进行监控，以确保变更按照计划进行并实现预期目标。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项目变更请求概述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项目变更请求是指在项目执行过程中，由于各种原因需要对项目范围、进度、成本、质量等方面进行修改或调整的请求。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根据变更的性质和范围，项目变更请求可分为重大变更、重要变更和一般变更。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项目变更请求可能由多种原因引发，如客户需求变化、技术更新、市场环境变动、资源调整等。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项目变更请求可能对项目进度、成本、质量、风险等方面产生积极或消极的影响，需要进行综合评估。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变更请求的原因和影响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变更请求的处理流程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批准或拒绝变更请求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根据评估结果，项目经理或变更控制委员会决定是否批准或拒绝变更请求。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评估变更请求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项目经理或变更控制委员会对提交的变更请求进行评估，包括变更的影响、成本、风险等。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提交变更请求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项目团队成员或干系人可提出变更请求，并提交给项目经理或变更控制委员会。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实施变更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对于批准的变更请求，项目团队需按照变更计划实施相应的修改或调整。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监控和报告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项目经理需持续监控变更实施过程，确保变更按照计划进行，并及时向干系人报告变更状态和结果。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变更批准流程详解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项目成员可以通过书面或电子方式向项目经理提交变更请求。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变更请求应包含变更的详细描述、变更的原因和目的、对项目的影响和风险评估等信息。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提交变更请求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评估团队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项目经理应组织相关领域的专家或项目成员进行评估。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评估团队应根据项目的目标、范围、进度、成本和质量等要素，对变更请求进行全面的评估和分析。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评估团队应提供一份详细的评估报告，包括变更的可行性、影响、风险和成本效益分析等信息。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评估变更请求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项目经理应将评估报告提交给项目发起人、项目委员会或其他决策机构进行审批。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决策机构应根据评估报告、项目目标和组织战略等因素，对变更请求进行审批。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决策机构应提供一份正式的审批结果通知，明确是否批准变更请求，并说明理由和依据。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批准或拒绝变更请求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08" r="27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一旦变更请求获得批准，项目经理应组织项目团队制定详细的实施计划，包括资源分配、进度安排、质量保证和风险管理等方面。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项目经理和项目团队应对实施过程进行严格的监控和管理，确保变更按照计划顺利进行，并及时解决实施过程中出现的问题和挑战。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项目经理应确保对实施过程中的所有变更进行详细的记录和文档化，以便后续的项目审计和经验教训总结。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变更记录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实施批准的变更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变更管理中的关键角色与职责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评估变更请求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协调干系人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制定变更方案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项目经理负责接收、记录和初步评估项目变更请求，分析其对项目范围、进度、成本和质量等方面的影响。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项目经理需要与项目干系人进行有效沟通，确保他们了解变更请求的内容、影响和相关风险。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根据变更请求的影响和干系人反馈，项目经理制定详细的变更方案，包括变更实施计划、资源需求、成本估算和预期结果等。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https://d.book118.com/466233241021010042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2024-09-09T09:22:32.690</cp:lastPrinted>
  <dcterms:created xsi:type="dcterms:W3CDTF">2024-09-09T01:22:32Z</dcterms:created>
  <dcterms:modified xsi:type="dcterms:W3CDTF">2024-09-09T01:22:35Z</dcterms:modified>
</cp:coreProperties>
</file>