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F802B-97AC-4A4A-ADDC-8B7F0892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451BE-63EF-41CF-966C-BE6E29F3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111BA-5EE7-429E-B703-87BBF41AE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C502E-6841-4C58-9364-4C08C426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FEBCF-600B-4D45-888A-18BF9B2D4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0C003-3F86-4460-9BF3-0B929133D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B33F9-8F5D-44E7-B675-81E84093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84548-7DE2-4E56-BD06-AF1F9FCB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59322-F80B-4B58-88F3-7D8A2FDB4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58BA3-CAF5-4EB3-87CE-1E25F42E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336B9-5311-4548-9449-7923FA9E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35012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跌倒概述与危害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跌倒原因分析与预防措施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跌倒后应急处理与救治流程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康复训练与心理辅导在跌倒护理中应用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法律法规、行业标准解读及实践指导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指突发、不自主的、非故意的体位改变，倒在地上或更低的平面上。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按照国际疾病分类（ICD-10）可分为从一个平面至另一个平面的跌落和同一平面的跌倒。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造成皮肤擦伤、软组织损伤等。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导致扭伤、拉伤、骨折等。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引发脑出血、瘫痪、甚至死亡等。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跌倒危害程度评估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如酗酒者、服用某些药物的人群等，也可能增加跌倒风险。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儿童活泼好动，对危险认识不足，容易发生跌倒。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孕妇因身体重心改变，容易失去平衡而跌倒。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由于身体机能下降、平衡能力减弱，老年人成为跌倒高发人群。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患有神经系统疾病、骨关节疾病等的患者，跌倒风险增加。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易发生跌倒人群特征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跌倒原因分析与预防措施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年龄增长导致身体机能下降，如肌肉力量减弱、平衡能力降低、视力听力减退等。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患有神经系统疾病、心血管疾病、骨关节疾病等，导致步态不稳、眩晕等症状。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服用某些药物，如降压药、降糖药、镇静剂等，可能引起头晕、乏力等不良反应。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内在因素导致跌倒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外在环境因素导致跌倒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地面湿滑、不平整、有障碍物，光线不足或过于刺眼，家具摆放不合理等。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鞋子不合适、衣裤过长或过宽，佩戴的饰品或携带的物品影响行走等。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社会心理因素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缺乏陪伴和关爱，心情沮丧或焦虑，对跌倒的恐惧心理等。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改善环境设施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保持地面干燥、平整、无障碍物，提供充足的照明，合理摆放家具，设置防滑垫等。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评估患者跌倒风险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通过全面评估患者的身体状况、疾病情况、用药情况等因素，确定患者跌倒的风险等级。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指导患者穿着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建议患者穿着合脚的鞋子，避免穿过长或过宽的衣裤，尽量不佩戴影响行走的饰品或携带过重的物品。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制定个性化预防措施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根据患者的具体情况，制定个性化的预防措施，如使用助行器、安排专人陪护等。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鼓励患者保持积极乐观的心态，提供陪伴和关爱，减轻其对跌倒的恐惧心理。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针对性预防措施制定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跌倒后应急处理与救治流程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优先处理危及生命的情况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如患者有呼吸心跳骤停、大出血等危及生命的情况，应立即进行心肺复苏、止血等紧急处理。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发现患者跌倒后，医护人员应立即赶到现场，进行初步评估和处理。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在处理过程中，要确保患者和医护人员的安全，避免二次伤害。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包括意识、呼吸、循环、疼痛等方面。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根据评估结果，进行相应的初步处理，如止血、包扎、固定等。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救治流程梳理及关键点把握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初步处理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评估患者情况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根据患者病情，完善相关检查，如X线、CT、MRI等。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完善检查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结合患者病史、症状、体征及检查结果，明确诊断。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明确诊断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根据诊断结果，制定相应的治疗方案。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制定治疗方案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救治流程梳理及关键点把握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准确评估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对患者情况进行全面、准确的评估，为后续治疗提供依据。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及时处理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对患者进行及时、有效的初步处理，减轻患者痛苦。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救治流程梳理及关键点把握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完善检查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根据患者情况，选择合适的检查方法，明确诊断。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个体化治疗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根据患者病情和个体差异，制定个体化的治疗方案。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救治流程梳理及关键点把握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https://d.book118.com/466235012224010043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2024-09-11T23:10:46.740</cp:lastPrinted>
  <dcterms:created xsi:type="dcterms:W3CDTF">2024-09-11T15:10:46Z</dcterms:created>
  <dcterms:modified xsi:type="dcterms:W3CDTF">2024-09-11T15:10:48Z</dcterms:modified>
</cp:coreProperties>
</file>