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B627696-26AA-410B-8088-3487CB3BCF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BCB2178-C886-4A01-9361-C088B41746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EEA09F9-6FBF-4AD0-9CBF-B45BAE9301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0F95D01-31EB-49C2-A2EA-35F4F94EFD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F911500-BD45-4440-8792-2A38F5B1C58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D88AFF-201F-41A2-95FC-6150EA62B4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C011367-4FC1-4C54-B490-D173D37AD4B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EF96A15-AA50-41E9-A34A-8C4941808D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546778-A48F-4F83-9468-9E50CA4AB8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8F7AAD-B5F9-49CA-A89A-B2AF335456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E057ED-5D78-44CA-B725-C446ABC8CF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6235132012010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节能减排与可持续发展研究</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节能减排概述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可持续发展理论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节能减排技术与实践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可持续发展与环境保护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节能减排概述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050" b="1005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节能减排是指通过提高能源利用效率和减少污染物排放，实现经济社会的可持续发展。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节能减排是应对全球气候变化、保护生态环境、促进经济社会可持续发展的重要手段，对于实现人类社会的可持续发展具有重要意义。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节能减排的定义与重要性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重要性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07" r="2380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随着工业化、城市化进程的加速，能源消耗和污染物排放不断增加，导致全球气候变暖、生态环境恶化等问题日益严重。</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背景</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各国政府和企业纷纷采取措施推动节能减排，取得了一定的成效，但仍面临诸多挑战，如能源结构不合理、技术水平不高等。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现状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节能减排的背景与现状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挑战</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节能减排面临着技术、经济、社会等方面的挑战，如技术瓶颈、高成本、社会认知度不高等。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随着科技的不断进步和人类对生态环境的认识不断提高，节能减排也面临着巨大的发展机遇，如可再生能源、低碳技术等领域的快速发展。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节能减排的挑战与机遇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可持续发展理论</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可持续发展的定义与原则概述了其核心思想，为后续研究奠定基础。</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可持续发展的定义是指满足当前人类需求的同时，不损害未来世代满足自身需求的能力的发展模式。其原则包括公平性、持续性、共同性等，强调在经济发展、环境保护和社会进步三个方面实现协调和平衡。</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可持续发展的定义与原则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9500" r="9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可持续发展的重要性在于其对于人类社会和地球的长期健康和福祉的贡献。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随着全球人口的增长和资源消耗的增加，可持续发展对于缓解环境压力、保护生态系统、促进经济繁荣和减少社会不平等至关重要。它有助于确保人类社会在地球上的长期存在，并为后代创造更好的生活条件。</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可持续发展的重要性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介绍了一些可持续发展的实践与案例，展示了其在不同领域的应用和成果。</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全球范围内，许多组织和国家都在积极推进可持续发展。例如，可再生能源的大规模开发和利用、绿色建筑和低碳交通的发展、循环经济的实践等。这些实践不仅有助于减缓环境问题，还为经济增长和社会进步提供了新的动力。一些成功的可持续发展案例包括哥本哈根的绿色交通计划、丹麦的风能产业和中国的生态文明建设等。这些案例表明，通过创新和合作，可以实现经济发展与环境保护的双赢，为全球可持续发展提供借鉴和启示。</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可持续发展的实践与案例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节能减排技术与实践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https://d.book118.com/466235132012010054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2024-09-21T00:55:40.608</cp:lastPrinted>
  <dcterms:created xsi:type="dcterms:W3CDTF">2024-09-20T16:55:40Z</dcterms:created>
  <dcterms:modified xsi:type="dcterms:W3CDTF">2024-09-20T16:55:42Z</dcterms:modified>
</cp:coreProperties>
</file>